
<file path=[Content_Types].xml><?xml version="1.0" encoding="utf-8"?>
<Types xmlns="http://schemas.openxmlformats.org/package/2006/content-types">
  <Default Extension="gif" ContentType="image/gif"/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presProps.xml" ContentType="application/vnd.openxmlformats-officedocument.presentationml.presProps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master-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619200"/>
            <a:ext cx="10972080" cy="108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IN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880280"/>
            <a:ext cx="10972080" cy="376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IN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-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619200"/>
            <a:ext cx="10972080" cy="108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IN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IN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880280"/>
            <a:ext cx="10972080" cy="376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IN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IN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IN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IN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IN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IN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IN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
<Relationship Id="rIdStill1" Type="http://schemas.openxmlformats.org/officeDocument/2006/relationships/image" Target="../media/arch_still.png"/><Relationship Id="rIdGif1" Type="http://schemas.openxmlformats.org/officeDocument/2006/relationships/image" Target="../media/arch_playground.gif"/>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" name="Architecture still" descr="Animated diagram of the game: one LLM pricing hub advising two firms, with the RealPage remedies as switches"/>
          <p:cNvPicPr>
            <a:picLocks noChangeAspect="1"/>
          </p:cNvPicPr>
          <p:nvPr/>
        </p:nvPicPr>
        <p:blipFill>
          <a:blip r:embed="rIdStill1"/>
          <a:stretch>
            <a:fillRect/>
          </a:stretch>
        </p:blipFill>
        <p:spPr>
          <a:xfrm>
            <a:off x="711200" y="1544241"/>
            <a:ext cx="7937500" cy="4445000"/>
          </a:xfrm>
          <a:prstGeom prst="rect">
            <a:avLst/>
          </a:prstGeom>
          <a:ln w="19050">
            <a:solidFill>
              <a:srgbClr val="E3E1D9"/>
            </a:solidFill>
          </a:ln>
        </p:spPr>
      </p:pic>
      <p:pic>
        <p:nvPicPr>
          <p:cNvPr id="7" name="Architecture animation" descr="Animated diagram of the game: one LLM pricing hub advising two firms, with the RealPage remedies as switches"/>
          <p:cNvPicPr>
            <a:picLocks noChangeAspect="1"/>
          </p:cNvPicPr>
          <p:nvPr/>
        </p:nvPicPr>
        <p:blipFill>
          <a:blip r:embed="rIdGif1"/>
          <a:stretch>
            <a:fillRect/>
          </a:stretch>
        </p:blipFill>
        <p:spPr>
          <a:xfrm>
            <a:off x="711200" y="1544241"/>
            <a:ext cx="7937500" cy="4445000"/>
          </a:xfrm>
          <a:prstGeom prst="rect">
            <a:avLst/>
          </a:prstGeom>
          <a:ln w="19050">
            <a:solidFill>
              <a:srgbClr val="E3E1D9"/>
            </a:solidFill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LibreOffice/25.2.5.2$Windows_X86_64 LibreOffice_project/03d19516eb2e1dd5d4ccd751a0d6f35f35e08022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en-IN</dc:language>
  <cp:lastModifiedBy/>
  <cp:revision>0</cp:revision>
  <dc:subject/>
  <dc:title/>
</cp:coreProperties>
</file>