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Procedural Capture of a</a:t>
            </a:r>
            <a:endParaRPr lang="en-US" sz="3200" dirty="0"/>
          </a:p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Non-Actuating Source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2926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Deterministic Sandbox Study  |  Track 3.1 — Collusion Carriers &amp; Countermeasures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448056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Arul Kogilan  ·  Apart Research AI Collusion Sprint 2026  ·  25 Oct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777240"/>
            <a:ext cx="1371600" cy="54864"/>
          </a:xfrm>
          <a:prstGeom prst="rect">
            <a:avLst/>
          </a:prstGeom>
          <a:solidFill>
            <a:srgbClr val="C53030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a non-actuating knowledge source be captured by an actuating process that holds the right capability?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19202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Original threat model: </a:t>
            </a:r>
            <a:pPr indent="0" marL="0">
              <a:buNone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Oracle + tool-using actors forming a cartel around it.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2377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study isolates the permission layer: </a:t>
            </a:r>
            <a:pPr indent="0" marL="0">
              <a:buNone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POSIX capability (CAP_CHOWN) is sufficient for exclusion. No LLM, no sophisticated collusion required.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31089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insight: Before any side-channel can carry collusion, the capability surface must first permit exclusion.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36576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 kernel drops the capability, no side-channel reconstructs the lockup.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Sandbox Architecture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685800"/>
            <a:ext cx="1371600" cy="54864"/>
          </a:xfrm>
          <a:prstGeom prst="rect">
            <a:avLst/>
          </a:prstGeom>
          <a:solidFill>
            <a:srgbClr val="C53030"/>
          </a:solidFill>
          <a:ln/>
        </p:spPr>
      </p:sp>
      <p:sp>
        <p:nvSpPr>
          <p:cNvPr id="4" name="Shape 2"/>
          <p:cNvSpPr/>
          <p:nvPr/>
        </p:nvSpPr>
        <p:spPr>
          <a:xfrm>
            <a:off x="2926080" y="1005840"/>
            <a:ext cx="3291840" cy="914400"/>
          </a:xfrm>
          <a:prstGeom prst="roundRect">
            <a:avLst/>
          </a:prstGeom>
          <a:solidFill>
            <a:srgbClr val="EBF8FF"/>
          </a:solidFill>
          <a:ln/>
          <a:effectLst>
            <a:outerShdw sx="100000" sy="100000" kx="0" ky="0" algn="bl" rotWithShape="0" blurRad="50800" dist="50800" dir="162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2926080" y="114300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ORACLE (BM25 Kernel)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Non-actuating · HMAC-signed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286000"/>
            <a:ext cx="2377440" cy="1188720"/>
          </a:xfrm>
          <a:prstGeom prst="roundRect">
            <a:avLst/>
          </a:prstGeom>
          <a:solidFill>
            <a:srgbClr val="FED7D7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2468880"/>
            <a:ext cx="2377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5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A1 + A2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C5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Cartel group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C5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CAP_CHOWN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83280" y="2286000"/>
            <a:ext cx="2377440" cy="1188720"/>
          </a:xfrm>
          <a:prstGeom prst="roundRect">
            <a:avLst/>
          </a:prstGeom>
          <a:solidFill>
            <a:srgbClr val="C6F6D5"/>
          </a:solidFill>
          <a:ln/>
        </p:spPr>
      </p:sp>
      <p:sp>
        <p:nvSpPr>
          <p:cNvPr id="9" name="Text 7"/>
          <p:cNvSpPr/>
          <p:nvPr/>
        </p:nvSpPr>
        <p:spPr>
          <a:xfrm>
            <a:off x="3383280" y="2468880"/>
            <a:ext cx="2377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767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A3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2767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Outsider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2767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special cap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309360" y="2286000"/>
            <a:ext cx="2377440" cy="1188720"/>
          </a:xfrm>
          <a:prstGeom prst="roundRect">
            <a:avLst/>
          </a:prstGeom>
          <a:solidFill>
            <a:srgbClr val="E2E8F0"/>
          </a:solidFill>
          <a:ln/>
        </p:spPr>
      </p:sp>
      <p:sp>
        <p:nvSpPr>
          <p:cNvPr id="11" name="Text 9"/>
          <p:cNvSpPr/>
          <p:nvPr/>
        </p:nvSpPr>
        <p:spPr>
          <a:xfrm>
            <a:off x="6309360" y="2468880"/>
            <a:ext cx="2377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TraceGuard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monitor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exec authority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3840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UNIX sockets on tmpfs  ·  network_mode: none  ·  Deterministic BM25 corpus  ·  30 seeds × 25 rounds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42976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Regimes differ only by whether CAP_CHOWN is present in the container capability set.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 (N=30 seeds × 25 rounds)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685800"/>
            <a:ext cx="1371600" cy="54864"/>
          </a:xfrm>
          <a:prstGeom prst="rect">
            <a:avLst/>
          </a:prstGeom>
          <a:solidFill>
            <a:srgbClr val="C53030"/>
          </a:solidFill>
          <a:ln/>
        </p:spPr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2011680"/>
        </p:xfrm>
        <a:graphic>
          <a:graphicData uri="http://schemas.openxmlformats.org/drawingml/2006/table">
            <a:tbl>
              <a:tblPr/>
              <a:tblGrid>
                <a:gridCol w="2194560"/>
                <a:gridCol w="1188720"/>
                <a:gridCol w="1188720"/>
                <a:gridCol w="1280160"/>
                <a:gridCol w="1188720"/>
                <a:gridCol w="118872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Regime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cartS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outS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lockup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capOK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ΔC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1A365D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UNGOVERNED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1.000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TRACEGUARD_ONLY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1.000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GOVERNED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2D374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0" cap="flat" cmpd="sng" algn="ctr">
                      <a:noFill/>
                    </a:lnL>
                    <a:lnR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32004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within-regime variance (deterministic design). Welch t-test undefined by construction.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57200" y="36576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530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TRACEGUARD_ONLY ≡ UNGOVERNED on every metric. Passive monitoring is inert.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57200" y="41148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7674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GOVERNED restores perfect parity (ΔC = 0) by dropping CAP_CHOWN.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Findings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685800"/>
            <a:ext cx="1371600" cy="54864"/>
          </a:xfrm>
          <a:prstGeom prst="rect">
            <a:avLst/>
          </a:prstGeom>
          <a:solidFill>
            <a:srgbClr val="C53030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960120"/>
            <a:ext cx="411480" cy="411480"/>
          </a:xfrm>
          <a:prstGeom prst="ellipse">
            <a:avLst/>
          </a:prstGeom>
          <a:solidFill>
            <a:srgbClr val="1A365D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411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51560" y="960120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Kernel capability governs access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51560" y="1325880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lockup and capOK are perfectly correlated. Where CAP_CHOWN is present, exclusion succeeds on every seed; where absent, EPERM is raised and the outsider solves all rounds.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2194560"/>
            <a:ext cx="411480" cy="411480"/>
          </a:xfrm>
          <a:prstGeom prst="ellipse">
            <a:avLst/>
          </a:prstGeom>
          <a:solidFill>
            <a:srgbClr val="1A365D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2240280"/>
            <a:ext cx="411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51560" y="2194560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monitoring is inert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51560" y="2560320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TRACEGUARD_ONLY produces identical metrics to UNGOVERNED. Detection without execution authority changes nothing.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429000"/>
            <a:ext cx="411480" cy="411480"/>
          </a:xfrm>
          <a:prstGeom prst="ellipse">
            <a:avLst/>
          </a:prstGeom>
          <a:solidFill>
            <a:srgbClr val="1A365D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474720"/>
            <a:ext cx="411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51560" y="3429000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Capability constraint eliminates capture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051560" y="3794760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Dropping CAP_CHOWN restores full parity (ΔC = 0.000) across all 30 seeds with zero partial cases.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9144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Takeaway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8046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Procedural capture is a capability problem,</a:t>
            </a:r>
            <a:endParaRPr lang="en-US" sz="2600" dirty="0"/>
          </a:p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 cognition problem.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BD5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 without enforcement authority is inert.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CBD5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Structural constraint at the kernel eliminates the lockup deterministically.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20624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 2 (Detection &amp; Audit)  ·  Track 3 (Carriers &amp; Countermeasures)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Procedural Capture of a Non-Actuating Source</dc:title>
  <dc:subject>Apart Research AI Collusion Sprint 2026 — Track 3.1</dc:subject>
  <dc:creator>Arul Kogilan</dc:creator>
  <cp:lastModifiedBy>Arul Kogilan</cp:lastModifiedBy>
  <cp:revision>1</cp:revision>
  <dcterms:created xsi:type="dcterms:W3CDTF">2026-10-25T18:18:43Z</dcterms:created>
  <dcterms:modified xsi:type="dcterms:W3CDTF">2026-10-25T18:18:43Z</dcterms:modified>
</cp:coreProperties>
</file>