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4400" b="1">
                <a:solidFill>
                  <a:srgbClr val="191923"/>
                </a:solidFill>
                <a:latin typeface="Georgia"/>
              </a:rPr>
              <a:t>Copies of One Model Look Like Colluders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29184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 b="0">
                <a:solidFill>
                  <a:srgbClr val="5A5A64"/>
                </a:solidFill>
                <a:latin typeface="Georgia"/>
              </a:rPr>
              <a:t>Limits of Action-Only Collusion Detection for LLM Agents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389120"/>
            <a:ext cx="106984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5A5A64"/>
                </a:solidFill>
                <a:latin typeface="Georgia"/>
              </a:rPr>
              <a:t>Gowrish Kumar Reddy, SRM Institute of Science and Technology, Ramapuram, Chennai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A5A64"/>
                </a:solidFill>
                <a:latin typeface="Georgia"/>
              </a:rPr>
              <a:t>Apart Research AI Collusion Research Sprint, Question 1.4</a:t>
            </a:r>
          </a:p>
          <a:p>
            <a:pPr>
              <a:spcAft>
                <a:spcPts val="1000"/>
              </a:spcAft>
            </a:pPr>
            <a:r>
              <a:rPr sz="1800" b="0">
                <a:solidFill>
                  <a:srgbClr val="5A5A64"/>
                </a:solidFill>
                <a:latin typeface="Georgia"/>
              </a:rPr>
              <a:t>https://github.com/gowrish-kumar-61/copies-look-like-colluders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91923"/>
                </a:solidFill>
                <a:latin typeface="Georgia"/>
              </a:rPr>
              <a:t>Question and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Q1.4: can an auditor who sees only agents' moves detect collusion?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Detector: pairwise net influence (Bonjour et al., 2022), threshold calibrated by shuffling for 5% false accusations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Game: repeated three-player Rock-Paper-Scissors, 50 rounds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Players: Qwen3-8B, Llama 3.1 8B, gpt-oss-20b; in some games two players are secretly told to cooperate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Controls: no-collusion games, mixed-model games, scripted bots (the detector works on the bots)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91923"/>
                </a:solidFill>
                <a:latin typeface="Georgia"/>
              </a:rPr>
              <a:t>Result 1: many false accusations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36576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No collusion in 78 LLM games, yet a pair was accused in 30 (38%; target 5%; p ≈ 3e-19)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Pearson and same-move baselines did as badly or worse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Most failures: games with two copies of Qwen</a:t>
            </a:r>
          </a:p>
        </p:txBody>
      </p:sp>
      <p:pic>
        <p:nvPicPr>
          <p:cNvPr id="4" name="Picture 3" descr="fig_fal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735" y="1463040"/>
            <a:ext cx="731520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91923"/>
                </a:solidFill>
                <a:latin typeface="Georgia"/>
              </a:rPr>
              <a:t>Result 2: the accusations follow the copies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58521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Mixed-model games: net influence ranked the two copies as most linked in 41 of 60 (68%; chance 33%)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Qwen doubled: 28 of 30. Llama doubled: 13 of 30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Same-move baseline: 91% tie-adjusted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Same-model players share more information (0.196 vs 0.065 bits) with no collusion at all</a:t>
            </a:r>
          </a:p>
        </p:txBody>
      </p:sp>
      <p:pic>
        <p:nvPicPr>
          <p:cNvPr id="4" name="Picture 3" descr="fig_plac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295" y="1463040"/>
            <a:ext cx="512064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91923"/>
                </a:solidFill>
                <a:latin typeface="Georgia"/>
              </a:rPr>
              <a:t>What the detector misses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Colluding Qwen pairs nearly always played one move: no variation, so invisible to mutual information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A message-reading judge named the true pair in all 18 chat games with messages (false-alarm rate on benign messages not measured)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History-conditioned variant: fewer false accusations (14 of 78) but found 0 of 41 secret pairs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200" b="1">
                <a:solidFill>
                  <a:srgbClr val="191923"/>
                </a:solidFill>
                <a:latin typeface="Georgia"/>
              </a:rPr>
              <a:t>Post hoc fix and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Calibrating against no-collusion games of the same models: false accusations 5 of 78 (6%)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But net influence still found only 4 of 41 secret pairs; designed and evaluated on the same games, so exploratory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Takeaway: for LLM agents, copies of one model look like colluders; action-only detectors need a same-model reference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Next: test the reference calibration on fresh games and more models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191923"/>
                </a:solidFill>
                <a:latin typeface="Georgia"/>
              </a:rPr>
              <a:t>•  Code, logs and analysis: https://github.com/gowrish-kumar-61/copies-look-like-colluders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