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4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4" Type="http://schemas.openxmlformats.org/officeDocument/2006/relationships/image" Target="../media/image19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5" Type="http://schemas.openxmlformats.org/officeDocument/2006/relationships/image" Target="../media/image7.sv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4" Type="http://schemas.openxmlformats.org/officeDocument/2006/relationships/image" Target="../media/image19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5" Type="http://schemas.openxmlformats.org/officeDocument/2006/relationships/image" Target="../media/image7.sv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DC1E35-B97B-4DA2-A446-BA63405A57C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4D6950-3D6D-41C3-9CAD-837124479E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AI agents intended to work independently have coordinated through infrastructure that was not designed as a communication channel.</a:t>
          </a:r>
        </a:p>
      </dgm:t>
    </dgm:pt>
    <dgm:pt modelId="{FED316D2-5BCB-4A11-8A03-505090BB6201}" type="parTrans" cxnId="{C2959728-BEA5-4419-BC62-444DCD70D107}">
      <dgm:prSet/>
      <dgm:spPr/>
      <dgm:t>
        <a:bodyPr/>
        <a:lstStyle/>
        <a:p>
          <a:endParaRPr lang="en-US"/>
        </a:p>
      </dgm:t>
    </dgm:pt>
    <dgm:pt modelId="{36BADE78-F822-4DD6-8B75-1C6E4DE6995A}" type="sibTrans" cxnId="{C2959728-BEA5-4419-BC62-444DCD70D107}">
      <dgm:prSet/>
      <dgm:spPr/>
      <dgm:t>
        <a:bodyPr/>
        <a:lstStyle/>
        <a:p>
          <a:endParaRPr lang="en-US"/>
        </a:p>
      </dgm:t>
    </dgm:pt>
    <dgm:pt modelId="{3C81CC97-94A9-4725-BE0B-23650E35DA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Reported incidents involved shared package servers, public wikis, and shared GitHub accounts.</a:t>
          </a:r>
        </a:p>
      </dgm:t>
    </dgm:pt>
    <dgm:pt modelId="{6C83180A-C10D-4233-B318-0E6C28E7130A}" type="parTrans" cxnId="{57CD9445-B131-4A9B-822F-11543531E3DA}">
      <dgm:prSet/>
      <dgm:spPr/>
      <dgm:t>
        <a:bodyPr/>
        <a:lstStyle/>
        <a:p>
          <a:endParaRPr lang="en-US"/>
        </a:p>
      </dgm:t>
    </dgm:pt>
    <dgm:pt modelId="{762C87A9-DE8A-4A3E-BCF9-5B716FF2E887}" type="sibTrans" cxnId="{57CD9445-B131-4A9B-822F-11543531E3DA}">
      <dgm:prSet/>
      <dgm:spPr/>
      <dgm:t>
        <a:bodyPr/>
        <a:lstStyle/>
        <a:p>
          <a:endParaRPr lang="en-US"/>
        </a:p>
      </dgm:t>
    </dgm:pt>
    <dgm:pt modelId="{285D5DA5-023B-4B81-BD94-ACA2C4C6899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recurring hypothesis: impossible or misconfigured tasks may push agents toward other agents' artifacts.</a:t>
          </a:r>
        </a:p>
      </dgm:t>
    </dgm:pt>
    <dgm:pt modelId="{DF6FFF2E-6089-4E96-B2DA-80DE147AE541}" type="parTrans" cxnId="{680D5F43-483B-476B-9F1F-15B100848DB4}">
      <dgm:prSet/>
      <dgm:spPr/>
      <dgm:t>
        <a:bodyPr/>
        <a:lstStyle/>
        <a:p>
          <a:endParaRPr lang="en-US"/>
        </a:p>
      </dgm:t>
    </dgm:pt>
    <dgm:pt modelId="{ECE4D162-5792-4359-97A1-E6872D55C6CB}" type="sibTrans" cxnId="{680D5F43-483B-476B-9F1F-15B100848DB4}">
      <dgm:prSet/>
      <dgm:spPr/>
      <dgm:t>
        <a:bodyPr/>
        <a:lstStyle/>
        <a:p>
          <a:endParaRPr lang="en-US"/>
        </a:p>
      </dgm:t>
    </dgm:pt>
    <dgm:pt modelId="{51ADB99A-036E-4612-B902-76BDE4CD00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Research question: does task impossibility itself cause cross-agent information transfer?</a:t>
          </a:r>
        </a:p>
      </dgm:t>
    </dgm:pt>
    <dgm:pt modelId="{455C1272-54D8-442D-AA51-A6A00A6E8299}" type="parTrans" cxnId="{DF74D5D3-A773-469A-A41C-8D53E1927182}">
      <dgm:prSet/>
      <dgm:spPr/>
      <dgm:t>
        <a:bodyPr/>
        <a:lstStyle/>
        <a:p>
          <a:endParaRPr lang="en-US"/>
        </a:p>
      </dgm:t>
    </dgm:pt>
    <dgm:pt modelId="{A935F535-BF69-4372-B1E1-CAD7F243BD64}" type="sibTrans" cxnId="{DF74D5D3-A773-469A-A41C-8D53E1927182}">
      <dgm:prSet/>
      <dgm:spPr/>
      <dgm:t>
        <a:bodyPr/>
        <a:lstStyle/>
        <a:p>
          <a:endParaRPr lang="en-US"/>
        </a:p>
      </dgm:t>
    </dgm:pt>
    <dgm:pt modelId="{66F1F18B-A580-4181-A23A-C1F2D8EDB7CC}" type="pres">
      <dgm:prSet presAssocID="{B3DC1E35-B97B-4DA2-A446-BA63405A57CA}" presName="root" presStyleCnt="0">
        <dgm:presLayoutVars>
          <dgm:dir/>
          <dgm:resizeHandles val="exact"/>
        </dgm:presLayoutVars>
      </dgm:prSet>
      <dgm:spPr/>
    </dgm:pt>
    <dgm:pt modelId="{4C1AFBA9-4D97-4174-B5D1-CC3A01420663}" type="pres">
      <dgm:prSet presAssocID="{CA4D6950-3D6D-41C3-9CAD-837124479E15}" presName="compNode" presStyleCnt="0"/>
      <dgm:spPr/>
    </dgm:pt>
    <dgm:pt modelId="{AB2B1714-3B22-4368-90DA-69CC6E6B159C}" type="pres">
      <dgm:prSet presAssocID="{CA4D6950-3D6D-41C3-9CAD-837124479E15}" presName="bgRect" presStyleLbl="bgShp" presStyleIdx="0" presStyleCnt="4"/>
      <dgm:spPr/>
    </dgm:pt>
    <dgm:pt modelId="{C91FAF39-4343-4F26-8781-448766C10F8F}" type="pres">
      <dgm:prSet presAssocID="{CA4D6950-3D6D-41C3-9CAD-837124479E15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07B823CB-A061-463E-BB68-FCE1F0CB4191}" type="pres">
      <dgm:prSet presAssocID="{CA4D6950-3D6D-41C3-9CAD-837124479E15}" presName="spaceRect" presStyleCnt="0"/>
      <dgm:spPr/>
    </dgm:pt>
    <dgm:pt modelId="{32D36AED-76C4-4516-804E-E5E4930F7438}" type="pres">
      <dgm:prSet presAssocID="{CA4D6950-3D6D-41C3-9CAD-837124479E15}" presName="parTx" presStyleLbl="revTx" presStyleIdx="0" presStyleCnt="4">
        <dgm:presLayoutVars>
          <dgm:chMax val="0"/>
          <dgm:chPref val="0"/>
        </dgm:presLayoutVars>
      </dgm:prSet>
      <dgm:spPr/>
    </dgm:pt>
    <dgm:pt modelId="{E95F183B-321A-41B2-9B38-5D33A7F0D0FC}" type="pres">
      <dgm:prSet presAssocID="{36BADE78-F822-4DD6-8B75-1C6E4DE6995A}" presName="sibTrans" presStyleCnt="0"/>
      <dgm:spPr/>
    </dgm:pt>
    <dgm:pt modelId="{29B90B1A-70A5-4947-9903-8900D95D6424}" type="pres">
      <dgm:prSet presAssocID="{3C81CC97-94A9-4725-BE0B-23650E35DAB8}" presName="compNode" presStyleCnt="0"/>
      <dgm:spPr/>
    </dgm:pt>
    <dgm:pt modelId="{FA1AD293-0FDD-4709-9AC1-0C27E5E04412}" type="pres">
      <dgm:prSet presAssocID="{3C81CC97-94A9-4725-BE0B-23650E35DAB8}" presName="bgRect" presStyleLbl="bgShp" presStyleIdx="1" presStyleCnt="4"/>
      <dgm:spPr/>
    </dgm:pt>
    <dgm:pt modelId="{8545CF9F-1296-4625-A5EF-946B4091A2AE}" type="pres">
      <dgm:prSet presAssocID="{3C81CC97-94A9-4725-BE0B-23650E35DAB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1F8C1DD8-CCD8-4B6A-BB2C-AB468D1F111E}" type="pres">
      <dgm:prSet presAssocID="{3C81CC97-94A9-4725-BE0B-23650E35DAB8}" presName="spaceRect" presStyleCnt="0"/>
      <dgm:spPr/>
    </dgm:pt>
    <dgm:pt modelId="{D714629C-8499-4E19-BC43-D4F6D0E4BD62}" type="pres">
      <dgm:prSet presAssocID="{3C81CC97-94A9-4725-BE0B-23650E35DAB8}" presName="parTx" presStyleLbl="revTx" presStyleIdx="1" presStyleCnt="4">
        <dgm:presLayoutVars>
          <dgm:chMax val="0"/>
          <dgm:chPref val="0"/>
        </dgm:presLayoutVars>
      </dgm:prSet>
      <dgm:spPr/>
    </dgm:pt>
    <dgm:pt modelId="{C52406FE-6D08-4368-860B-39636BA46A12}" type="pres">
      <dgm:prSet presAssocID="{762C87A9-DE8A-4A3E-BCF9-5B716FF2E887}" presName="sibTrans" presStyleCnt="0"/>
      <dgm:spPr/>
    </dgm:pt>
    <dgm:pt modelId="{9A45F3CB-1211-4F33-A3ED-63525B9C3EE2}" type="pres">
      <dgm:prSet presAssocID="{285D5DA5-023B-4B81-BD94-ACA2C4C6899E}" presName="compNode" presStyleCnt="0"/>
      <dgm:spPr/>
    </dgm:pt>
    <dgm:pt modelId="{26005537-A9FF-4270-BB51-C7E943449745}" type="pres">
      <dgm:prSet presAssocID="{285D5DA5-023B-4B81-BD94-ACA2C4C6899E}" presName="bgRect" presStyleLbl="bgShp" presStyleIdx="2" presStyleCnt="4"/>
      <dgm:spPr/>
    </dgm:pt>
    <dgm:pt modelId="{8E98EA03-72E1-4328-9E36-8913C833CE74}" type="pres">
      <dgm:prSet presAssocID="{285D5DA5-023B-4B81-BD94-ACA2C4C6899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et"/>
        </a:ext>
      </dgm:extLst>
    </dgm:pt>
    <dgm:pt modelId="{1176DE75-9A95-45E9-8A87-6F1DE87EEBD1}" type="pres">
      <dgm:prSet presAssocID="{285D5DA5-023B-4B81-BD94-ACA2C4C6899E}" presName="spaceRect" presStyleCnt="0"/>
      <dgm:spPr/>
    </dgm:pt>
    <dgm:pt modelId="{FA8D698C-C363-482C-9466-00CA658F93A1}" type="pres">
      <dgm:prSet presAssocID="{285D5DA5-023B-4B81-BD94-ACA2C4C6899E}" presName="parTx" presStyleLbl="revTx" presStyleIdx="2" presStyleCnt="4">
        <dgm:presLayoutVars>
          <dgm:chMax val="0"/>
          <dgm:chPref val="0"/>
        </dgm:presLayoutVars>
      </dgm:prSet>
      <dgm:spPr/>
    </dgm:pt>
    <dgm:pt modelId="{C447B899-2BE4-4990-916B-6EC1F93C79AE}" type="pres">
      <dgm:prSet presAssocID="{ECE4D162-5792-4359-97A1-E6872D55C6CB}" presName="sibTrans" presStyleCnt="0"/>
      <dgm:spPr/>
    </dgm:pt>
    <dgm:pt modelId="{286239FA-DE28-4565-8121-17DF39B29594}" type="pres">
      <dgm:prSet presAssocID="{51ADB99A-036E-4612-B902-76BDE4CD00B7}" presName="compNode" presStyleCnt="0"/>
      <dgm:spPr/>
    </dgm:pt>
    <dgm:pt modelId="{9BF5C6C3-005D-45EE-8DC0-C9B8F5DF980B}" type="pres">
      <dgm:prSet presAssocID="{51ADB99A-036E-4612-B902-76BDE4CD00B7}" presName="bgRect" presStyleLbl="bgShp" presStyleIdx="3" presStyleCnt="4"/>
      <dgm:spPr/>
    </dgm:pt>
    <dgm:pt modelId="{6EE2CF1B-591B-4D9A-BA39-BB0396709299}" type="pres">
      <dgm:prSet presAssocID="{51ADB99A-036E-4612-B902-76BDE4CD00B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63C1111-5A92-42F4-A574-BC399ADDC56C}" type="pres">
      <dgm:prSet presAssocID="{51ADB99A-036E-4612-B902-76BDE4CD00B7}" presName="spaceRect" presStyleCnt="0"/>
      <dgm:spPr/>
    </dgm:pt>
    <dgm:pt modelId="{EB85F5C5-FDA3-4AC9-8A1E-683B779F9CC5}" type="pres">
      <dgm:prSet presAssocID="{51ADB99A-036E-4612-B902-76BDE4CD00B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168DD09-87F9-4D03-9981-4640AF737C19}" type="presOf" srcId="{285D5DA5-023B-4B81-BD94-ACA2C4C6899E}" destId="{FA8D698C-C363-482C-9466-00CA658F93A1}" srcOrd="0" destOrd="0" presId="urn:microsoft.com/office/officeart/2018/2/layout/IconVerticalSolidList"/>
    <dgm:cxn modelId="{C2959728-BEA5-4419-BC62-444DCD70D107}" srcId="{B3DC1E35-B97B-4DA2-A446-BA63405A57CA}" destId="{CA4D6950-3D6D-41C3-9CAD-837124479E15}" srcOrd="0" destOrd="0" parTransId="{FED316D2-5BCB-4A11-8A03-505090BB6201}" sibTransId="{36BADE78-F822-4DD6-8B75-1C6E4DE6995A}"/>
    <dgm:cxn modelId="{972D6E3D-6FFD-4A12-A706-2B8136C360A7}" type="presOf" srcId="{3C81CC97-94A9-4725-BE0B-23650E35DAB8}" destId="{D714629C-8499-4E19-BC43-D4F6D0E4BD62}" srcOrd="0" destOrd="0" presId="urn:microsoft.com/office/officeart/2018/2/layout/IconVerticalSolidList"/>
    <dgm:cxn modelId="{680D5F43-483B-476B-9F1F-15B100848DB4}" srcId="{B3DC1E35-B97B-4DA2-A446-BA63405A57CA}" destId="{285D5DA5-023B-4B81-BD94-ACA2C4C6899E}" srcOrd="2" destOrd="0" parTransId="{DF6FFF2E-6089-4E96-B2DA-80DE147AE541}" sibTransId="{ECE4D162-5792-4359-97A1-E6872D55C6CB}"/>
    <dgm:cxn modelId="{57CD9445-B131-4A9B-822F-11543531E3DA}" srcId="{B3DC1E35-B97B-4DA2-A446-BA63405A57CA}" destId="{3C81CC97-94A9-4725-BE0B-23650E35DAB8}" srcOrd="1" destOrd="0" parTransId="{6C83180A-C10D-4233-B318-0E6C28E7130A}" sibTransId="{762C87A9-DE8A-4A3E-BCF9-5B716FF2E887}"/>
    <dgm:cxn modelId="{C71E776B-FEA3-4AB6-A6AF-EDDB1F1C6688}" type="presOf" srcId="{51ADB99A-036E-4612-B902-76BDE4CD00B7}" destId="{EB85F5C5-FDA3-4AC9-8A1E-683B779F9CC5}" srcOrd="0" destOrd="0" presId="urn:microsoft.com/office/officeart/2018/2/layout/IconVerticalSolidList"/>
    <dgm:cxn modelId="{FEA38A7A-AF17-42AC-BAFC-E58AA5551DA5}" type="presOf" srcId="{B3DC1E35-B97B-4DA2-A446-BA63405A57CA}" destId="{66F1F18B-A580-4181-A23A-C1F2D8EDB7CC}" srcOrd="0" destOrd="0" presId="urn:microsoft.com/office/officeart/2018/2/layout/IconVerticalSolidList"/>
    <dgm:cxn modelId="{C8931098-4B42-4AEF-9E04-21585EE237C5}" type="presOf" srcId="{CA4D6950-3D6D-41C3-9CAD-837124479E15}" destId="{32D36AED-76C4-4516-804E-E5E4930F7438}" srcOrd="0" destOrd="0" presId="urn:microsoft.com/office/officeart/2018/2/layout/IconVerticalSolidList"/>
    <dgm:cxn modelId="{DF74D5D3-A773-469A-A41C-8D53E1927182}" srcId="{B3DC1E35-B97B-4DA2-A446-BA63405A57CA}" destId="{51ADB99A-036E-4612-B902-76BDE4CD00B7}" srcOrd="3" destOrd="0" parTransId="{455C1272-54D8-442D-AA51-A6A00A6E8299}" sibTransId="{A935F535-BF69-4372-B1E1-CAD7F243BD64}"/>
    <dgm:cxn modelId="{399869EC-EA12-478C-8215-6A4E0FCC8383}" type="presParOf" srcId="{66F1F18B-A580-4181-A23A-C1F2D8EDB7CC}" destId="{4C1AFBA9-4D97-4174-B5D1-CC3A01420663}" srcOrd="0" destOrd="0" presId="urn:microsoft.com/office/officeart/2018/2/layout/IconVerticalSolidList"/>
    <dgm:cxn modelId="{3276A9CF-7B46-4E05-B7B4-A946ED6850AF}" type="presParOf" srcId="{4C1AFBA9-4D97-4174-B5D1-CC3A01420663}" destId="{AB2B1714-3B22-4368-90DA-69CC6E6B159C}" srcOrd="0" destOrd="0" presId="urn:microsoft.com/office/officeart/2018/2/layout/IconVerticalSolidList"/>
    <dgm:cxn modelId="{92A44208-7882-46AD-A6F7-F341900553B8}" type="presParOf" srcId="{4C1AFBA9-4D97-4174-B5D1-CC3A01420663}" destId="{C91FAF39-4343-4F26-8781-448766C10F8F}" srcOrd="1" destOrd="0" presId="urn:microsoft.com/office/officeart/2018/2/layout/IconVerticalSolidList"/>
    <dgm:cxn modelId="{089E163E-17C7-438E-92CE-C2835D144BCE}" type="presParOf" srcId="{4C1AFBA9-4D97-4174-B5D1-CC3A01420663}" destId="{07B823CB-A061-463E-BB68-FCE1F0CB4191}" srcOrd="2" destOrd="0" presId="urn:microsoft.com/office/officeart/2018/2/layout/IconVerticalSolidList"/>
    <dgm:cxn modelId="{E0448818-43A2-49F9-8D19-F49DEA70AE81}" type="presParOf" srcId="{4C1AFBA9-4D97-4174-B5D1-CC3A01420663}" destId="{32D36AED-76C4-4516-804E-E5E4930F7438}" srcOrd="3" destOrd="0" presId="urn:microsoft.com/office/officeart/2018/2/layout/IconVerticalSolidList"/>
    <dgm:cxn modelId="{ECE54B64-78AA-490D-B556-CBC15B1E3C31}" type="presParOf" srcId="{66F1F18B-A580-4181-A23A-C1F2D8EDB7CC}" destId="{E95F183B-321A-41B2-9B38-5D33A7F0D0FC}" srcOrd="1" destOrd="0" presId="urn:microsoft.com/office/officeart/2018/2/layout/IconVerticalSolidList"/>
    <dgm:cxn modelId="{9C158E48-3E06-4A9F-8A45-2E640F12FEBA}" type="presParOf" srcId="{66F1F18B-A580-4181-A23A-C1F2D8EDB7CC}" destId="{29B90B1A-70A5-4947-9903-8900D95D6424}" srcOrd="2" destOrd="0" presId="urn:microsoft.com/office/officeart/2018/2/layout/IconVerticalSolidList"/>
    <dgm:cxn modelId="{36DAB29A-ACA9-4379-A799-3C168FAB7FEC}" type="presParOf" srcId="{29B90B1A-70A5-4947-9903-8900D95D6424}" destId="{FA1AD293-0FDD-4709-9AC1-0C27E5E04412}" srcOrd="0" destOrd="0" presId="urn:microsoft.com/office/officeart/2018/2/layout/IconVerticalSolidList"/>
    <dgm:cxn modelId="{AF9A17ED-3D7E-4525-BA6B-212257644709}" type="presParOf" srcId="{29B90B1A-70A5-4947-9903-8900D95D6424}" destId="{8545CF9F-1296-4625-A5EF-946B4091A2AE}" srcOrd="1" destOrd="0" presId="urn:microsoft.com/office/officeart/2018/2/layout/IconVerticalSolidList"/>
    <dgm:cxn modelId="{63F9E491-BF78-4FF5-8E24-E2C6E807C965}" type="presParOf" srcId="{29B90B1A-70A5-4947-9903-8900D95D6424}" destId="{1F8C1DD8-CCD8-4B6A-BB2C-AB468D1F111E}" srcOrd="2" destOrd="0" presId="urn:microsoft.com/office/officeart/2018/2/layout/IconVerticalSolidList"/>
    <dgm:cxn modelId="{972A8EF3-F2AE-4B0A-B0EC-F9726E764DE2}" type="presParOf" srcId="{29B90B1A-70A5-4947-9903-8900D95D6424}" destId="{D714629C-8499-4E19-BC43-D4F6D0E4BD62}" srcOrd="3" destOrd="0" presId="urn:microsoft.com/office/officeart/2018/2/layout/IconVerticalSolidList"/>
    <dgm:cxn modelId="{DABAFE6B-5609-4F0D-9088-03975D7DC778}" type="presParOf" srcId="{66F1F18B-A580-4181-A23A-C1F2D8EDB7CC}" destId="{C52406FE-6D08-4368-860B-39636BA46A12}" srcOrd="3" destOrd="0" presId="urn:microsoft.com/office/officeart/2018/2/layout/IconVerticalSolidList"/>
    <dgm:cxn modelId="{015A43A5-00B1-486E-BFA5-1910DAE78034}" type="presParOf" srcId="{66F1F18B-A580-4181-A23A-C1F2D8EDB7CC}" destId="{9A45F3CB-1211-4F33-A3ED-63525B9C3EE2}" srcOrd="4" destOrd="0" presId="urn:microsoft.com/office/officeart/2018/2/layout/IconVerticalSolidList"/>
    <dgm:cxn modelId="{5FE9A0FC-4B9B-45A2-B1CA-5FF2B26DC61C}" type="presParOf" srcId="{9A45F3CB-1211-4F33-A3ED-63525B9C3EE2}" destId="{26005537-A9FF-4270-BB51-C7E943449745}" srcOrd="0" destOrd="0" presId="urn:microsoft.com/office/officeart/2018/2/layout/IconVerticalSolidList"/>
    <dgm:cxn modelId="{8CB1C6D9-46AF-4A11-959E-9ACA5FFD43E9}" type="presParOf" srcId="{9A45F3CB-1211-4F33-A3ED-63525B9C3EE2}" destId="{8E98EA03-72E1-4328-9E36-8913C833CE74}" srcOrd="1" destOrd="0" presId="urn:microsoft.com/office/officeart/2018/2/layout/IconVerticalSolidList"/>
    <dgm:cxn modelId="{247781F1-60E3-4972-B3FD-4FA9759E9073}" type="presParOf" srcId="{9A45F3CB-1211-4F33-A3ED-63525B9C3EE2}" destId="{1176DE75-9A95-45E9-8A87-6F1DE87EEBD1}" srcOrd="2" destOrd="0" presId="urn:microsoft.com/office/officeart/2018/2/layout/IconVerticalSolidList"/>
    <dgm:cxn modelId="{993CB18A-F14A-4511-AEAE-9AFF764864D1}" type="presParOf" srcId="{9A45F3CB-1211-4F33-A3ED-63525B9C3EE2}" destId="{FA8D698C-C363-482C-9466-00CA658F93A1}" srcOrd="3" destOrd="0" presId="urn:microsoft.com/office/officeart/2018/2/layout/IconVerticalSolidList"/>
    <dgm:cxn modelId="{231445B4-CDC1-437E-BA39-33A22B17DA90}" type="presParOf" srcId="{66F1F18B-A580-4181-A23A-C1F2D8EDB7CC}" destId="{C447B899-2BE4-4990-916B-6EC1F93C79AE}" srcOrd="5" destOrd="0" presId="urn:microsoft.com/office/officeart/2018/2/layout/IconVerticalSolidList"/>
    <dgm:cxn modelId="{DC0EE988-BECE-4C63-BB8A-7DB19A180ED7}" type="presParOf" srcId="{66F1F18B-A580-4181-A23A-C1F2D8EDB7CC}" destId="{286239FA-DE28-4565-8121-17DF39B29594}" srcOrd="6" destOrd="0" presId="urn:microsoft.com/office/officeart/2018/2/layout/IconVerticalSolidList"/>
    <dgm:cxn modelId="{96A1ECBC-56E3-4035-8EE9-740BC97EDE1B}" type="presParOf" srcId="{286239FA-DE28-4565-8121-17DF39B29594}" destId="{9BF5C6C3-005D-45EE-8DC0-C9B8F5DF980B}" srcOrd="0" destOrd="0" presId="urn:microsoft.com/office/officeart/2018/2/layout/IconVerticalSolidList"/>
    <dgm:cxn modelId="{C5695754-4C48-4DA9-A8A7-CC0157F25868}" type="presParOf" srcId="{286239FA-DE28-4565-8121-17DF39B29594}" destId="{6EE2CF1B-591B-4D9A-BA39-BB0396709299}" srcOrd="1" destOrd="0" presId="urn:microsoft.com/office/officeart/2018/2/layout/IconVerticalSolidList"/>
    <dgm:cxn modelId="{7B4AA903-94AE-4F87-AAB1-C74C25F142C4}" type="presParOf" srcId="{286239FA-DE28-4565-8121-17DF39B29594}" destId="{063C1111-5A92-42F4-A574-BC399ADDC56C}" srcOrd="2" destOrd="0" presId="urn:microsoft.com/office/officeart/2018/2/layout/IconVerticalSolidList"/>
    <dgm:cxn modelId="{62D5D6BF-9C03-4BB7-A068-C8B4B6C36C18}" type="presParOf" srcId="{286239FA-DE28-4565-8121-17DF39B29594}" destId="{EB85F5C5-FDA3-4AC9-8A1E-683B779F9C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D20911-94AA-480D-BA98-E21BFA5EAB7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4D80651-3D84-4647-BD2E-C76425F8BCE8}">
      <dgm:prSet/>
      <dgm:spPr/>
      <dgm:t>
        <a:bodyPr/>
        <a:lstStyle/>
        <a:p>
          <a:r>
            <a:rPr lang="en-US"/>
            <a:t>Experiment 1 — Impossibility alone: 0 information crossings across 256 pre-registered episodes.</a:t>
          </a:r>
        </a:p>
      </dgm:t>
    </dgm:pt>
    <dgm:pt modelId="{597908C2-1171-48C4-A4EA-2BA49AC64DFF}" type="parTrans" cxnId="{7DDC02D8-29B7-4629-8401-CFE5B935DD04}">
      <dgm:prSet/>
      <dgm:spPr/>
      <dgm:t>
        <a:bodyPr/>
        <a:lstStyle/>
        <a:p>
          <a:endParaRPr lang="en-US"/>
        </a:p>
      </dgm:t>
    </dgm:pt>
    <dgm:pt modelId="{3FEE2525-C935-4296-ABE7-EFA24E6570D9}" type="sibTrans" cxnId="{7DDC02D8-29B7-4629-8401-CFE5B935DD04}">
      <dgm:prSet/>
      <dgm:spPr/>
      <dgm:t>
        <a:bodyPr/>
        <a:lstStyle/>
        <a:p>
          <a:endParaRPr lang="en-US"/>
        </a:p>
      </dgm:t>
    </dgm:pt>
    <dgm:pt modelId="{34A1AA7C-89AF-4ED4-9950-BD86D4DB63C8}">
      <dgm:prSet/>
      <dgm:spPr/>
      <dgm:t>
        <a:bodyPr/>
        <a:lstStyle/>
        <a:p>
          <a:r>
            <a:rPr lang="en-US"/>
            <a:t>A planted copy of the OpenAI-style “Agent seeks” note was visible in 384 peer-episodes and opened 0 times.</a:t>
          </a:r>
        </a:p>
      </dgm:t>
    </dgm:pt>
    <dgm:pt modelId="{FEA056DE-425C-40C6-992C-2EF5EB5899BC}" type="parTrans" cxnId="{6CECD6F2-75ED-4876-9427-44F4B6BB5FA3}">
      <dgm:prSet/>
      <dgm:spPr/>
      <dgm:t>
        <a:bodyPr/>
        <a:lstStyle/>
        <a:p>
          <a:endParaRPr lang="en-US"/>
        </a:p>
      </dgm:t>
    </dgm:pt>
    <dgm:pt modelId="{31F22AC6-DC5E-4F00-AD9D-A20F6CEA9567}" type="sibTrans" cxnId="{6CECD6F2-75ED-4876-9427-44F4B6BB5FA3}">
      <dgm:prSet/>
      <dgm:spPr/>
      <dgm:t>
        <a:bodyPr/>
        <a:lstStyle/>
        <a:p>
          <a:endParaRPr lang="en-US"/>
        </a:p>
      </dgm:t>
    </dgm:pt>
    <dgm:pt modelId="{5E21E564-A158-4433-B929-CB57D9363D87}">
      <dgm:prSet/>
      <dgm:spPr/>
      <dgm:t>
        <a:bodyPr/>
        <a:lstStyle/>
        <a:p>
          <a:r>
            <a:rPr lang="en-US"/>
            <a:t>Experiment 4 — Giving peers the same task and the requested file still produced 0 openings and 0 crossings.</a:t>
          </a:r>
        </a:p>
      </dgm:t>
    </dgm:pt>
    <dgm:pt modelId="{895B5AF5-036D-4382-8802-7DEC627B2124}" type="parTrans" cxnId="{C4C25EED-283D-42EB-9CF6-3DCA27D303B9}">
      <dgm:prSet/>
      <dgm:spPr/>
      <dgm:t>
        <a:bodyPr/>
        <a:lstStyle/>
        <a:p>
          <a:endParaRPr lang="en-US"/>
        </a:p>
      </dgm:t>
    </dgm:pt>
    <dgm:pt modelId="{6ADF6408-F313-4460-BA96-5C41F03A7CE5}" type="sibTrans" cxnId="{C4C25EED-283D-42EB-9CF6-3DCA27D303B9}">
      <dgm:prSet/>
      <dgm:spPr/>
      <dgm:t>
        <a:bodyPr/>
        <a:lstStyle/>
        <a:p>
          <a:endParaRPr lang="en-US"/>
        </a:p>
      </dgm:t>
    </dgm:pt>
    <dgm:pt modelId="{56F6F2D8-8095-46CC-9E82-C6E394A767B3}">
      <dgm:prSet/>
      <dgm:spPr/>
      <dgm:t>
        <a:bodyPr/>
        <a:lstStyle/>
        <a:p>
          <a:r>
            <a:rPr lang="en-US"/>
            <a:t>Experiment 2 — When peers were also stuck, they opened the request in 32/32 episodes.</a:t>
          </a:r>
        </a:p>
      </dgm:t>
    </dgm:pt>
    <dgm:pt modelId="{190C534F-91BE-4C2A-AA5B-0FC7901CE84A}" type="parTrans" cxnId="{653BB97D-BB81-4158-99A8-2156E27AB404}">
      <dgm:prSet/>
      <dgm:spPr/>
      <dgm:t>
        <a:bodyPr/>
        <a:lstStyle/>
        <a:p>
          <a:endParaRPr lang="en-US"/>
        </a:p>
      </dgm:t>
    </dgm:pt>
    <dgm:pt modelId="{9C388D07-618E-4346-9399-BB113BA51680}" type="sibTrans" cxnId="{653BB97D-BB81-4158-99A8-2156E27AB404}">
      <dgm:prSet/>
      <dgm:spPr/>
      <dgm:t>
        <a:bodyPr/>
        <a:lstStyle/>
        <a:p>
          <a:endParaRPr lang="en-US"/>
        </a:p>
      </dgm:t>
    </dgm:pt>
    <dgm:pt modelId="{FAF003BB-0D38-4A4C-8D1A-7D597513B3FD}">
      <dgm:prSet/>
      <dgm:spPr/>
      <dgm:t>
        <a:bodyPr/>
        <a:lstStyle/>
        <a:p>
          <a:r>
            <a:rPr lang="en-US"/>
            <a:t>On gpt-6.1-sol, stuck peers posted the requested data in 14/16 episodes.</a:t>
          </a:r>
        </a:p>
      </dgm:t>
    </dgm:pt>
    <dgm:pt modelId="{F87FEFE5-B08E-4542-8461-B7C807B18CB7}" type="parTrans" cxnId="{01D801DA-8B1C-4BFA-A967-E8C5125DB08C}">
      <dgm:prSet/>
      <dgm:spPr/>
      <dgm:t>
        <a:bodyPr/>
        <a:lstStyle/>
        <a:p>
          <a:endParaRPr lang="en-US"/>
        </a:p>
      </dgm:t>
    </dgm:pt>
    <dgm:pt modelId="{E515D3F4-A602-460E-A083-2B3892E00D9F}" type="sibTrans" cxnId="{01D801DA-8B1C-4BFA-A967-E8C5125DB08C}">
      <dgm:prSet/>
      <dgm:spPr/>
      <dgm:t>
        <a:bodyPr/>
        <a:lstStyle/>
        <a:p>
          <a:endParaRPr lang="en-US"/>
        </a:p>
      </dgm:t>
    </dgm:pt>
    <dgm:pt modelId="{A69BA496-28C2-4520-BB2C-3F96A24D94E9}" type="pres">
      <dgm:prSet presAssocID="{D4D20911-94AA-480D-BA98-E21BFA5EAB78}" presName="outerComposite" presStyleCnt="0">
        <dgm:presLayoutVars>
          <dgm:chMax val="5"/>
          <dgm:dir/>
          <dgm:resizeHandles val="exact"/>
        </dgm:presLayoutVars>
      </dgm:prSet>
      <dgm:spPr/>
    </dgm:pt>
    <dgm:pt modelId="{2648ABC9-95B6-4DD9-84EE-F0251F938AAB}" type="pres">
      <dgm:prSet presAssocID="{D4D20911-94AA-480D-BA98-E21BFA5EAB78}" presName="dummyMaxCanvas" presStyleCnt="0">
        <dgm:presLayoutVars/>
      </dgm:prSet>
      <dgm:spPr/>
    </dgm:pt>
    <dgm:pt modelId="{23907403-4D05-4E7F-9985-C5BC6A37EC19}" type="pres">
      <dgm:prSet presAssocID="{D4D20911-94AA-480D-BA98-E21BFA5EAB78}" presName="FiveNodes_1" presStyleLbl="node1" presStyleIdx="0" presStyleCnt="5">
        <dgm:presLayoutVars>
          <dgm:bulletEnabled val="1"/>
        </dgm:presLayoutVars>
      </dgm:prSet>
      <dgm:spPr/>
    </dgm:pt>
    <dgm:pt modelId="{A1BC89D5-887C-4B61-B72A-0D252DF598D5}" type="pres">
      <dgm:prSet presAssocID="{D4D20911-94AA-480D-BA98-E21BFA5EAB78}" presName="FiveNodes_2" presStyleLbl="node1" presStyleIdx="1" presStyleCnt="5">
        <dgm:presLayoutVars>
          <dgm:bulletEnabled val="1"/>
        </dgm:presLayoutVars>
      </dgm:prSet>
      <dgm:spPr/>
    </dgm:pt>
    <dgm:pt modelId="{1EC880EC-80E0-4BBE-A726-8FC550812DBF}" type="pres">
      <dgm:prSet presAssocID="{D4D20911-94AA-480D-BA98-E21BFA5EAB78}" presName="FiveNodes_3" presStyleLbl="node1" presStyleIdx="2" presStyleCnt="5">
        <dgm:presLayoutVars>
          <dgm:bulletEnabled val="1"/>
        </dgm:presLayoutVars>
      </dgm:prSet>
      <dgm:spPr/>
    </dgm:pt>
    <dgm:pt modelId="{54FBE7B3-D730-4A45-A9B8-EF7CDD739B1E}" type="pres">
      <dgm:prSet presAssocID="{D4D20911-94AA-480D-BA98-E21BFA5EAB78}" presName="FiveNodes_4" presStyleLbl="node1" presStyleIdx="3" presStyleCnt="5">
        <dgm:presLayoutVars>
          <dgm:bulletEnabled val="1"/>
        </dgm:presLayoutVars>
      </dgm:prSet>
      <dgm:spPr/>
    </dgm:pt>
    <dgm:pt modelId="{1BC55C77-9C1C-40F2-96BE-95F1482EFEB1}" type="pres">
      <dgm:prSet presAssocID="{D4D20911-94AA-480D-BA98-E21BFA5EAB78}" presName="FiveNodes_5" presStyleLbl="node1" presStyleIdx="4" presStyleCnt="5">
        <dgm:presLayoutVars>
          <dgm:bulletEnabled val="1"/>
        </dgm:presLayoutVars>
      </dgm:prSet>
      <dgm:spPr/>
    </dgm:pt>
    <dgm:pt modelId="{00B8B2B6-81A5-4D91-90CE-F2AE3B4990AA}" type="pres">
      <dgm:prSet presAssocID="{D4D20911-94AA-480D-BA98-E21BFA5EAB78}" presName="FiveConn_1-2" presStyleLbl="fgAccFollowNode1" presStyleIdx="0" presStyleCnt="4">
        <dgm:presLayoutVars>
          <dgm:bulletEnabled val="1"/>
        </dgm:presLayoutVars>
      </dgm:prSet>
      <dgm:spPr/>
    </dgm:pt>
    <dgm:pt modelId="{2BA08210-EE29-454C-8219-D0D09553D38B}" type="pres">
      <dgm:prSet presAssocID="{D4D20911-94AA-480D-BA98-E21BFA5EAB78}" presName="FiveConn_2-3" presStyleLbl="fgAccFollowNode1" presStyleIdx="1" presStyleCnt="4">
        <dgm:presLayoutVars>
          <dgm:bulletEnabled val="1"/>
        </dgm:presLayoutVars>
      </dgm:prSet>
      <dgm:spPr/>
    </dgm:pt>
    <dgm:pt modelId="{37C494F0-8340-4185-96EC-6180DD49FD43}" type="pres">
      <dgm:prSet presAssocID="{D4D20911-94AA-480D-BA98-E21BFA5EAB78}" presName="FiveConn_3-4" presStyleLbl="fgAccFollowNode1" presStyleIdx="2" presStyleCnt="4">
        <dgm:presLayoutVars>
          <dgm:bulletEnabled val="1"/>
        </dgm:presLayoutVars>
      </dgm:prSet>
      <dgm:spPr/>
    </dgm:pt>
    <dgm:pt modelId="{CEEFEAE5-7302-450F-8541-DC4825347511}" type="pres">
      <dgm:prSet presAssocID="{D4D20911-94AA-480D-BA98-E21BFA5EAB78}" presName="FiveConn_4-5" presStyleLbl="fgAccFollowNode1" presStyleIdx="3" presStyleCnt="4">
        <dgm:presLayoutVars>
          <dgm:bulletEnabled val="1"/>
        </dgm:presLayoutVars>
      </dgm:prSet>
      <dgm:spPr/>
    </dgm:pt>
    <dgm:pt modelId="{35B54F4B-DE32-43D1-9DD5-48C93D5AB620}" type="pres">
      <dgm:prSet presAssocID="{D4D20911-94AA-480D-BA98-E21BFA5EAB78}" presName="FiveNodes_1_text" presStyleLbl="node1" presStyleIdx="4" presStyleCnt="5">
        <dgm:presLayoutVars>
          <dgm:bulletEnabled val="1"/>
        </dgm:presLayoutVars>
      </dgm:prSet>
      <dgm:spPr/>
    </dgm:pt>
    <dgm:pt modelId="{66F36E3F-E295-4DEC-8941-86A99BE6ED92}" type="pres">
      <dgm:prSet presAssocID="{D4D20911-94AA-480D-BA98-E21BFA5EAB78}" presName="FiveNodes_2_text" presStyleLbl="node1" presStyleIdx="4" presStyleCnt="5">
        <dgm:presLayoutVars>
          <dgm:bulletEnabled val="1"/>
        </dgm:presLayoutVars>
      </dgm:prSet>
      <dgm:spPr/>
    </dgm:pt>
    <dgm:pt modelId="{9A3CBBC5-FF0C-4039-97A6-FDABCA21EF4B}" type="pres">
      <dgm:prSet presAssocID="{D4D20911-94AA-480D-BA98-E21BFA5EAB78}" presName="FiveNodes_3_text" presStyleLbl="node1" presStyleIdx="4" presStyleCnt="5">
        <dgm:presLayoutVars>
          <dgm:bulletEnabled val="1"/>
        </dgm:presLayoutVars>
      </dgm:prSet>
      <dgm:spPr/>
    </dgm:pt>
    <dgm:pt modelId="{B9EF4267-A9ED-4A11-9087-584BD65ACC4A}" type="pres">
      <dgm:prSet presAssocID="{D4D20911-94AA-480D-BA98-E21BFA5EAB78}" presName="FiveNodes_4_text" presStyleLbl="node1" presStyleIdx="4" presStyleCnt="5">
        <dgm:presLayoutVars>
          <dgm:bulletEnabled val="1"/>
        </dgm:presLayoutVars>
      </dgm:prSet>
      <dgm:spPr/>
    </dgm:pt>
    <dgm:pt modelId="{38638443-2FFE-485D-90EA-3899BAC6CA24}" type="pres">
      <dgm:prSet presAssocID="{D4D20911-94AA-480D-BA98-E21BFA5EAB7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BFFB90D-C8CF-4AFE-B483-0D5B178727CE}" type="presOf" srcId="{31F22AC6-DC5E-4F00-AD9D-A20F6CEA9567}" destId="{2BA08210-EE29-454C-8219-D0D09553D38B}" srcOrd="0" destOrd="0" presId="urn:microsoft.com/office/officeart/2005/8/layout/vProcess5"/>
    <dgm:cxn modelId="{5B3A9E0F-CEF8-4FE3-BBBB-FD812E259021}" type="presOf" srcId="{56F6F2D8-8095-46CC-9E82-C6E394A767B3}" destId="{B9EF4267-A9ED-4A11-9087-584BD65ACC4A}" srcOrd="1" destOrd="0" presId="urn:microsoft.com/office/officeart/2005/8/layout/vProcess5"/>
    <dgm:cxn modelId="{AB5EA82D-B7AD-4E8A-AD90-0409305852E5}" type="presOf" srcId="{5E21E564-A158-4433-B929-CB57D9363D87}" destId="{9A3CBBC5-FF0C-4039-97A6-FDABCA21EF4B}" srcOrd="1" destOrd="0" presId="urn:microsoft.com/office/officeart/2005/8/layout/vProcess5"/>
    <dgm:cxn modelId="{58D7B435-25D8-41D5-B0E1-2B6B8C859028}" type="presOf" srcId="{34A1AA7C-89AF-4ED4-9950-BD86D4DB63C8}" destId="{A1BC89D5-887C-4B61-B72A-0D252DF598D5}" srcOrd="0" destOrd="0" presId="urn:microsoft.com/office/officeart/2005/8/layout/vProcess5"/>
    <dgm:cxn modelId="{24ED2C71-91C8-40AF-8DCA-421238140EF7}" type="presOf" srcId="{5E21E564-A158-4433-B929-CB57D9363D87}" destId="{1EC880EC-80E0-4BBE-A726-8FC550812DBF}" srcOrd="0" destOrd="0" presId="urn:microsoft.com/office/officeart/2005/8/layout/vProcess5"/>
    <dgm:cxn modelId="{E2DA8778-BCE8-4B00-8F8A-5E875E4A43E1}" type="presOf" srcId="{B4D80651-3D84-4647-BD2E-C76425F8BCE8}" destId="{23907403-4D05-4E7F-9985-C5BC6A37EC19}" srcOrd="0" destOrd="0" presId="urn:microsoft.com/office/officeart/2005/8/layout/vProcess5"/>
    <dgm:cxn modelId="{653BB97D-BB81-4158-99A8-2156E27AB404}" srcId="{D4D20911-94AA-480D-BA98-E21BFA5EAB78}" destId="{56F6F2D8-8095-46CC-9E82-C6E394A767B3}" srcOrd="3" destOrd="0" parTransId="{190C534F-91BE-4C2A-AA5B-0FC7901CE84A}" sibTransId="{9C388D07-618E-4346-9399-BB113BA51680}"/>
    <dgm:cxn modelId="{DA321181-7971-4503-B308-C3EE5DDF7A4A}" type="presOf" srcId="{9C388D07-618E-4346-9399-BB113BA51680}" destId="{CEEFEAE5-7302-450F-8541-DC4825347511}" srcOrd="0" destOrd="0" presId="urn:microsoft.com/office/officeart/2005/8/layout/vProcess5"/>
    <dgm:cxn modelId="{4A068E8D-DF5D-4681-B268-994B7E328921}" type="presOf" srcId="{56F6F2D8-8095-46CC-9E82-C6E394A767B3}" destId="{54FBE7B3-D730-4A45-A9B8-EF7CDD739B1E}" srcOrd="0" destOrd="0" presId="urn:microsoft.com/office/officeart/2005/8/layout/vProcess5"/>
    <dgm:cxn modelId="{1D2F52A0-1D85-49F6-80B9-FA0DB8A9AEBA}" type="presOf" srcId="{D4D20911-94AA-480D-BA98-E21BFA5EAB78}" destId="{A69BA496-28C2-4520-BB2C-3F96A24D94E9}" srcOrd="0" destOrd="0" presId="urn:microsoft.com/office/officeart/2005/8/layout/vProcess5"/>
    <dgm:cxn modelId="{74EFABB3-D8E4-452C-9CA1-6E45B2CE329B}" type="presOf" srcId="{B4D80651-3D84-4647-BD2E-C76425F8BCE8}" destId="{35B54F4B-DE32-43D1-9DD5-48C93D5AB620}" srcOrd="1" destOrd="0" presId="urn:microsoft.com/office/officeart/2005/8/layout/vProcess5"/>
    <dgm:cxn modelId="{C90DA8B7-3D91-497A-BACA-4524E775D979}" type="presOf" srcId="{6ADF6408-F313-4460-BA96-5C41F03A7CE5}" destId="{37C494F0-8340-4185-96EC-6180DD49FD43}" srcOrd="0" destOrd="0" presId="urn:microsoft.com/office/officeart/2005/8/layout/vProcess5"/>
    <dgm:cxn modelId="{7DDC02D8-29B7-4629-8401-CFE5B935DD04}" srcId="{D4D20911-94AA-480D-BA98-E21BFA5EAB78}" destId="{B4D80651-3D84-4647-BD2E-C76425F8BCE8}" srcOrd="0" destOrd="0" parTransId="{597908C2-1171-48C4-A4EA-2BA49AC64DFF}" sibTransId="{3FEE2525-C935-4296-ABE7-EFA24E6570D9}"/>
    <dgm:cxn modelId="{73377AD8-BC3E-4ADE-8536-02B46C8461EA}" type="presOf" srcId="{3FEE2525-C935-4296-ABE7-EFA24E6570D9}" destId="{00B8B2B6-81A5-4D91-90CE-F2AE3B4990AA}" srcOrd="0" destOrd="0" presId="urn:microsoft.com/office/officeart/2005/8/layout/vProcess5"/>
    <dgm:cxn modelId="{01D801DA-8B1C-4BFA-A967-E8C5125DB08C}" srcId="{D4D20911-94AA-480D-BA98-E21BFA5EAB78}" destId="{FAF003BB-0D38-4A4C-8D1A-7D597513B3FD}" srcOrd="4" destOrd="0" parTransId="{F87FEFE5-B08E-4542-8461-B7C807B18CB7}" sibTransId="{E515D3F4-A602-460E-A083-2B3892E00D9F}"/>
    <dgm:cxn modelId="{9C972DDF-2B18-4A1B-956C-EFDADCEBAB03}" type="presOf" srcId="{34A1AA7C-89AF-4ED4-9950-BD86D4DB63C8}" destId="{66F36E3F-E295-4DEC-8941-86A99BE6ED92}" srcOrd="1" destOrd="0" presId="urn:microsoft.com/office/officeart/2005/8/layout/vProcess5"/>
    <dgm:cxn modelId="{C4C25EED-283D-42EB-9CF6-3DCA27D303B9}" srcId="{D4D20911-94AA-480D-BA98-E21BFA5EAB78}" destId="{5E21E564-A158-4433-B929-CB57D9363D87}" srcOrd="2" destOrd="0" parTransId="{895B5AF5-036D-4382-8802-7DEC627B2124}" sibTransId="{6ADF6408-F313-4460-BA96-5C41F03A7CE5}"/>
    <dgm:cxn modelId="{D22159EE-F8DE-40E1-8078-4859AC513BB3}" type="presOf" srcId="{FAF003BB-0D38-4A4C-8D1A-7D597513B3FD}" destId="{1BC55C77-9C1C-40F2-96BE-95F1482EFEB1}" srcOrd="0" destOrd="0" presId="urn:microsoft.com/office/officeart/2005/8/layout/vProcess5"/>
    <dgm:cxn modelId="{02D16DF1-D9CD-4F10-8337-393A3860821A}" type="presOf" srcId="{FAF003BB-0D38-4A4C-8D1A-7D597513B3FD}" destId="{38638443-2FFE-485D-90EA-3899BAC6CA24}" srcOrd="1" destOrd="0" presId="urn:microsoft.com/office/officeart/2005/8/layout/vProcess5"/>
    <dgm:cxn modelId="{6CECD6F2-75ED-4876-9427-44F4B6BB5FA3}" srcId="{D4D20911-94AA-480D-BA98-E21BFA5EAB78}" destId="{34A1AA7C-89AF-4ED4-9950-BD86D4DB63C8}" srcOrd="1" destOrd="0" parTransId="{FEA056DE-425C-40C6-992C-2EF5EB5899BC}" sibTransId="{31F22AC6-DC5E-4F00-AD9D-A20F6CEA9567}"/>
    <dgm:cxn modelId="{384B3320-5567-40D5-9380-54C174210B73}" type="presParOf" srcId="{A69BA496-28C2-4520-BB2C-3F96A24D94E9}" destId="{2648ABC9-95B6-4DD9-84EE-F0251F938AAB}" srcOrd="0" destOrd="0" presId="urn:microsoft.com/office/officeart/2005/8/layout/vProcess5"/>
    <dgm:cxn modelId="{2F526A14-F367-4CBB-A7CA-61129E2719CF}" type="presParOf" srcId="{A69BA496-28C2-4520-BB2C-3F96A24D94E9}" destId="{23907403-4D05-4E7F-9985-C5BC6A37EC19}" srcOrd="1" destOrd="0" presId="urn:microsoft.com/office/officeart/2005/8/layout/vProcess5"/>
    <dgm:cxn modelId="{805CD9FE-84CA-463A-AB0D-45C0FE1DB3D5}" type="presParOf" srcId="{A69BA496-28C2-4520-BB2C-3F96A24D94E9}" destId="{A1BC89D5-887C-4B61-B72A-0D252DF598D5}" srcOrd="2" destOrd="0" presId="urn:microsoft.com/office/officeart/2005/8/layout/vProcess5"/>
    <dgm:cxn modelId="{BB3776DD-F86B-4E1E-87AF-1C9B3553D075}" type="presParOf" srcId="{A69BA496-28C2-4520-BB2C-3F96A24D94E9}" destId="{1EC880EC-80E0-4BBE-A726-8FC550812DBF}" srcOrd="3" destOrd="0" presId="urn:microsoft.com/office/officeart/2005/8/layout/vProcess5"/>
    <dgm:cxn modelId="{61AB27C2-D195-45C3-AE8A-C80DE32FD7B6}" type="presParOf" srcId="{A69BA496-28C2-4520-BB2C-3F96A24D94E9}" destId="{54FBE7B3-D730-4A45-A9B8-EF7CDD739B1E}" srcOrd="4" destOrd="0" presId="urn:microsoft.com/office/officeart/2005/8/layout/vProcess5"/>
    <dgm:cxn modelId="{DEE5E783-C9CA-4570-BBBE-34ED54EAA426}" type="presParOf" srcId="{A69BA496-28C2-4520-BB2C-3F96A24D94E9}" destId="{1BC55C77-9C1C-40F2-96BE-95F1482EFEB1}" srcOrd="5" destOrd="0" presId="urn:microsoft.com/office/officeart/2005/8/layout/vProcess5"/>
    <dgm:cxn modelId="{5DE8AD5A-6CB4-4779-B27F-4D27539A8E36}" type="presParOf" srcId="{A69BA496-28C2-4520-BB2C-3F96A24D94E9}" destId="{00B8B2B6-81A5-4D91-90CE-F2AE3B4990AA}" srcOrd="6" destOrd="0" presId="urn:microsoft.com/office/officeart/2005/8/layout/vProcess5"/>
    <dgm:cxn modelId="{9D88AFC7-AC9B-4C40-87DF-5BDDF40A3532}" type="presParOf" srcId="{A69BA496-28C2-4520-BB2C-3F96A24D94E9}" destId="{2BA08210-EE29-454C-8219-D0D09553D38B}" srcOrd="7" destOrd="0" presId="urn:microsoft.com/office/officeart/2005/8/layout/vProcess5"/>
    <dgm:cxn modelId="{A2A2E10D-2F78-44C9-B799-24501542EBF6}" type="presParOf" srcId="{A69BA496-28C2-4520-BB2C-3F96A24D94E9}" destId="{37C494F0-8340-4185-96EC-6180DD49FD43}" srcOrd="8" destOrd="0" presId="urn:microsoft.com/office/officeart/2005/8/layout/vProcess5"/>
    <dgm:cxn modelId="{0008C468-0A9A-4417-9CB8-0AF5957CAE95}" type="presParOf" srcId="{A69BA496-28C2-4520-BB2C-3F96A24D94E9}" destId="{CEEFEAE5-7302-450F-8541-DC4825347511}" srcOrd="9" destOrd="0" presId="urn:microsoft.com/office/officeart/2005/8/layout/vProcess5"/>
    <dgm:cxn modelId="{8F569A07-914B-4565-BE5F-CA612AE7B36E}" type="presParOf" srcId="{A69BA496-28C2-4520-BB2C-3F96A24D94E9}" destId="{35B54F4B-DE32-43D1-9DD5-48C93D5AB620}" srcOrd="10" destOrd="0" presId="urn:microsoft.com/office/officeart/2005/8/layout/vProcess5"/>
    <dgm:cxn modelId="{8D91F2ED-31BC-4163-9BCF-C7C08881AF71}" type="presParOf" srcId="{A69BA496-28C2-4520-BB2C-3F96A24D94E9}" destId="{66F36E3F-E295-4DEC-8941-86A99BE6ED92}" srcOrd="11" destOrd="0" presId="urn:microsoft.com/office/officeart/2005/8/layout/vProcess5"/>
    <dgm:cxn modelId="{CD20E691-EF91-4457-8CCB-3BCC3F008923}" type="presParOf" srcId="{A69BA496-28C2-4520-BB2C-3F96A24D94E9}" destId="{9A3CBBC5-FF0C-4039-97A6-FDABCA21EF4B}" srcOrd="12" destOrd="0" presId="urn:microsoft.com/office/officeart/2005/8/layout/vProcess5"/>
    <dgm:cxn modelId="{8AB81BB5-945A-49A4-98A8-F6B3C4B46AE4}" type="presParOf" srcId="{A69BA496-28C2-4520-BB2C-3F96A24D94E9}" destId="{B9EF4267-A9ED-4A11-9087-584BD65ACC4A}" srcOrd="13" destOrd="0" presId="urn:microsoft.com/office/officeart/2005/8/layout/vProcess5"/>
    <dgm:cxn modelId="{5B1FE74B-314F-4D45-8F9A-0E67A432BA1A}" type="presParOf" srcId="{A69BA496-28C2-4520-BB2C-3F96A24D94E9}" destId="{38638443-2FFE-485D-90EA-3899BAC6CA2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D0A83F-B2DF-4875-A0B4-ECBDA22C2BF2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A0936-EB13-4265-865A-5184EA9B09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Public wiki dataset: 14,591 revisions by self-identified agents.</a:t>
          </a:r>
        </a:p>
      </dgm:t>
    </dgm:pt>
    <dgm:pt modelId="{B2F1754E-FD34-476A-9E88-015E208CDEA4}" type="parTrans" cxnId="{9BF6C7E1-1C78-4293-81E1-7B2502FF5DDE}">
      <dgm:prSet/>
      <dgm:spPr/>
      <dgm:t>
        <a:bodyPr/>
        <a:lstStyle/>
        <a:p>
          <a:endParaRPr lang="en-US"/>
        </a:p>
      </dgm:t>
    </dgm:pt>
    <dgm:pt modelId="{472E0664-5393-478B-820F-D5E094C860B1}" type="sibTrans" cxnId="{9BF6C7E1-1C78-4293-81E1-7B2502FF5D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5FEF2BD-9390-43CF-BBC6-FBA0A48021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Agents that asked for help were much more likely to answer someone else's request.</a:t>
          </a:r>
        </a:p>
      </dgm:t>
    </dgm:pt>
    <dgm:pt modelId="{0CC54298-1540-4559-9193-7352FFE6A75C}" type="parTrans" cxnId="{AD950F8C-1450-4178-AD91-37C32B5E8732}">
      <dgm:prSet/>
      <dgm:spPr/>
      <dgm:t>
        <a:bodyPr/>
        <a:lstStyle/>
        <a:p>
          <a:endParaRPr lang="en-US"/>
        </a:p>
      </dgm:t>
    </dgm:pt>
    <dgm:pt modelId="{868A6B2C-2FAF-41F8-A911-30F754037570}" type="sibTrans" cxnId="{AD950F8C-1450-4178-AD91-37C32B5E873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84822F2-3F3A-4C01-A078-2F428FF14F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254 of 374 names that asked also answered others (68%) versus 653 of 2,725 names that never asked (24%).</a:t>
          </a:r>
        </a:p>
      </dgm:t>
    </dgm:pt>
    <dgm:pt modelId="{042F10D7-4640-41B7-B43D-87BD43FA5CC3}" type="parTrans" cxnId="{3D3BFD1D-C7E2-46A3-819B-A57EFB38D782}">
      <dgm:prSet/>
      <dgm:spPr/>
      <dgm:t>
        <a:bodyPr/>
        <a:lstStyle/>
        <a:p>
          <a:endParaRPr lang="en-US"/>
        </a:p>
      </dgm:t>
    </dgm:pt>
    <dgm:pt modelId="{C945B677-18C0-4510-B01A-FBEDCD4A65E6}" type="sibTrans" cxnId="{3D3BFD1D-C7E2-46A3-819B-A57EFB38D78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98D88EC-3C79-4A7C-A61B-1574843026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Activity-stratified odds ratio: 4.09 (95% CI 3.13–5.34; p &lt; 0.0001).</a:t>
          </a:r>
        </a:p>
      </dgm:t>
    </dgm:pt>
    <dgm:pt modelId="{FD499D1D-6D05-4808-8F35-AA993CDB0E5A}" type="parTrans" cxnId="{C8A04148-BADD-4B25-9A46-D87DD253787C}">
      <dgm:prSet/>
      <dgm:spPr/>
      <dgm:t>
        <a:bodyPr/>
        <a:lstStyle/>
        <a:p>
          <a:endParaRPr lang="en-US"/>
        </a:p>
      </dgm:t>
    </dgm:pt>
    <dgm:pt modelId="{E5CE1F72-08F9-48AA-8A79-8D1C5B36E746}" type="sibTrans" cxnId="{C8A04148-BADD-4B25-9A46-D87DD253787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18F4216-1F29-46E2-A578-EF94E1806F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64% of detected requests were followed by a reply from another name within 24 hours.</a:t>
          </a:r>
        </a:p>
      </dgm:t>
    </dgm:pt>
    <dgm:pt modelId="{C0FD9616-EFAB-49FC-8BFF-308F1A667C35}" type="parTrans" cxnId="{6B4A5F01-1431-447F-91E8-4825FDD047BB}">
      <dgm:prSet/>
      <dgm:spPr/>
      <dgm:t>
        <a:bodyPr/>
        <a:lstStyle/>
        <a:p>
          <a:endParaRPr lang="en-US"/>
        </a:p>
      </dgm:t>
    </dgm:pt>
    <dgm:pt modelId="{A11403DD-0487-4469-932E-E8B1519725D0}" type="sibTrans" cxnId="{6B4A5F01-1431-447F-91E8-4825FDD047BB}">
      <dgm:prSet/>
      <dgm:spPr/>
      <dgm:t>
        <a:bodyPr/>
        <a:lstStyle/>
        <a:p>
          <a:endParaRPr lang="en-US"/>
        </a:p>
      </dgm:t>
    </dgm:pt>
    <dgm:pt modelId="{529E25CF-BC93-4000-9D33-99C11114A034}" type="pres">
      <dgm:prSet presAssocID="{9DD0A83F-B2DF-4875-A0B4-ECBDA22C2BF2}" presName="root" presStyleCnt="0">
        <dgm:presLayoutVars>
          <dgm:dir/>
          <dgm:resizeHandles val="exact"/>
        </dgm:presLayoutVars>
      </dgm:prSet>
      <dgm:spPr/>
    </dgm:pt>
    <dgm:pt modelId="{7EF6D1FD-5424-47D3-8380-C3B1A588252C}" type="pres">
      <dgm:prSet presAssocID="{9DD0A83F-B2DF-4875-A0B4-ECBDA22C2BF2}" presName="container" presStyleCnt="0">
        <dgm:presLayoutVars>
          <dgm:dir/>
          <dgm:resizeHandles val="exact"/>
        </dgm:presLayoutVars>
      </dgm:prSet>
      <dgm:spPr/>
    </dgm:pt>
    <dgm:pt modelId="{CEE9430B-5725-4B79-9711-4399C7F40579}" type="pres">
      <dgm:prSet presAssocID="{852A0936-EB13-4265-865A-5184EA9B0945}" presName="compNode" presStyleCnt="0"/>
      <dgm:spPr/>
    </dgm:pt>
    <dgm:pt modelId="{4A9EA336-7AC6-4573-8749-AA473AC651C8}" type="pres">
      <dgm:prSet presAssocID="{852A0936-EB13-4265-865A-5184EA9B0945}" presName="iconBgRect" presStyleLbl="bgShp" presStyleIdx="0" presStyleCnt="5"/>
      <dgm:spPr/>
    </dgm:pt>
    <dgm:pt modelId="{00080DE6-D4A7-487F-BD56-DE3C36ED47EA}" type="pres">
      <dgm:prSet presAssocID="{852A0936-EB13-4265-865A-5184EA9B0945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61B0C25C-907B-49A0-8416-2545410EBFED}" type="pres">
      <dgm:prSet presAssocID="{852A0936-EB13-4265-865A-5184EA9B0945}" presName="spaceRect" presStyleCnt="0"/>
      <dgm:spPr/>
    </dgm:pt>
    <dgm:pt modelId="{117A5681-D1C3-4D1C-AA80-86C2F5C4BFC7}" type="pres">
      <dgm:prSet presAssocID="{852A0936-EB13-4265-865A-5184EA9B0945}" presName="textRect" presStyleLbl="revTx" presStyleIdx="0" presStyleCnt="5">
        <dgm:presLayoutVars>
          <dgm:chMax val="1"/>
          <dgm:chPref val="1"/>
        </dgm:presLayoutVars>
      </dgm:prSet>
      <dgm:spPr/>
    </dgm:pt>
    <dgm:pt modelId="{E7766C7A-AB80-4577-AFC9-59266655B1D2}" type="pres">
      <dgm:prSet presAssocID="{472E0664-5393-478B-820F-D5E094C860B1}" presName="sibTrans" presStyleLbl="sibTrans2D1" presStyleIdx="0" presStyleCnt="0"/>
      <dgm:spPr/>
    </dgm:pt>
    <dgm:pt modelId="{21216C2F-B4B1-484B-986B-68F79440B560}" type="pres">
      <dgm:prSet presAssocID="{A5FEF2BD-9390-43CF-BBC6-FBA0A48021B0}" presName="compNode" presStyleCnt="0"/>
      <dgm:spPr/>
    </dgm:pt>
    <dgm:pt modelId="{236B3FBC-52EA-4754-A39E-30A7F23C7B81}" type="pres">
      <dgm:prSet presAssocID="{A5FEF2BD-9390-43CF-BBC6-FBA0A48021B0}" presName="iconBgRect" presStyleLbl="bgShp" presStyleIdx="1" presStyleCnt="5"/>
      <dgm:spPr/>
    </dgm:pt>
    <dgm:pt modelId="{AA8E3EC9-3F0D-4847-9741-6F62A0DBDD03}" type="pres">
      <dgm:prSet presAssocID="{A5FEF2BD-9390-43CF-BBC6-FBA0A48021B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C1DC5110-ADF0-40D5-8B58-7C666CF86993}" type="pres">
      <dgm:prSet presAssocID="{A5FEF2BD-9390-43CF-BBC6-FBA0A48021B0}" presName="spaceRect" presStyleCnt="0"/>
      <dgm:spPr/>
    </dgm:pt>
    <dgm:pt modelId="{C3656F9F-3AE0-489F-8E22-F32586585FE5}" type="pres">
      <dgm:prSet presAssocID="{A5FEF2BD-9390-43CF-BBC6-FBA0A48021B0}" presName="textRect" presStyleLbl="revTx" presStyleIdx="1" presStyleCnt="5">
        <dgm:presLayoutVars>
          <dgm:chMax val="1"/>
          <dgm:chPref val="1"/>
        </dgm:presLayoutVars>
      </dgm:prSet>
      <dgm:spPr/>
    </dgm:pt>
    <dgm:pt modelId="{F9B7FA47-D6E9-40C0-A96F-15A4AAB9C3B2}" type="pres">
      <dgm:prSet presAssocID="{868A6B2C-2FAF-41F8-A911-30F754037570}" presName="sibTrans" presStyleLbl="sibTrans2D1" presStyleIdx="0" presStyleCnt="0"/>
      <dgm:spPr/>
    </dgm:pt>
    <dgm:pt modelId="{CF7E5358-342B-4FDF-832E-52A243B2DF89}" type="pres">
      <dgm:prSet presAssocID="{384822F2-3F3A-4C01-A078-2F428FF14F51}" presName="compNode" presStyleCnt="0"/>
      <dgm:spPr/>
    </dgm:pt>
    <dgm:pt modelId="{931CF417-C4C2-4911-B573-2BDAC218D4CE}" type="pres">
      <dgm:prSet presAssocID="{384822F2-3F3A-4C01-A078-2F428FF14F51}" presName="iconBgRect" presStyleLbl="bgShp" presStyleIdx="2" presStyleCnt="5"/>
      <dgm:spPr/>
    </dgm:pt>
    <dgm:pt modelId="{E42266C0-04CC-4EBF-9A43-0455C0BB097F}" type="pres">
      <dgm:prSet presAssocID="{384822F2-3F3A-4C01-A078-2F428FF14F5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AB4E2386-A8FA-459B-8833-11410C89039C}" type="pres">
      <dgm:prSet presAssocID="{384822F2-3F3A-4C01-A078-2F428FF14F51}" presName="spaceRect" presStyleCnt="0"/>
      <dgm:spPr/>
    </dgm:pt>
    <dgm:pt modelId="{DDB85FDE-1C90-48AF-B1F9-4AEEABEA2D23}" type="pres">
      <dgm:prSet presAssocID="{384822F2-3F3A-4C01-A078-2F428FF14F51}" presName="textRect" presStyleLbl="revTx" presStyleIdx="2" presStyleCnt="5">
        <dgm:presLayoutVars>
          <dgm:chMax val="1"/>
          <dgm:chPref val="1"/>
        </dgm:presLayoutVars>
      </dgm:prSet>
      <dgm:spPr/>
    </dgm:pt>
    <dgm:pt modelId="{E8990322-D3B1-47C0-907A-FC6271BCB083}" type="pres">
      <dgm:prSet presAssocID="{C945B677-18C0-4510-B01A-FBEDCD4A65E6}" presName="sibTrans" presStyleLbl="sibTrans2D1" presStyleIdx="0" presStyleCnt="0"/>
      <dgm:spPr/>
    </dgm:pt>
    <dgm:pt modelId="{A301D791-1843-4872-989E-331D1E777EE0}" type="pres">
      <dgm:prSet presAssocID="{C98D88EC-3C79-4A7C-A61B-1574843026B9}" presName="compNode" presStyleCnt="0"/>
      <dgm:spPr/>
    </dgm:pt>
    <dgm:pt modelId="{5273F6C0-2409-472F-8033-89B85B02C946}" type="pres">
      <dgm:prSet presAssocID="{C98D88EC-3C79-4A7C-A61B-1574843026B9}" presName="iconBgRect" presStyleLbl="bgShp" presStyleIdx="3" presStyleCnt="5"/>
      <dgm:spPr/>
    </dgm:pt>
    <dgm:pt modelId="{05F86CD2-D66F-4974-8A83-4C1D234F8D16}" type="pres">
      <dgm:prSet presAssocID="{C98D88EC-3C79-4A7C-A61B-1574843026B9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ce"/>
        </a:ext>
      </dgm:extLst>
    </dgm:pt>
    <dgm:pt modelId="{99458B74-07B5-4871-B875-977CCFDD300F}" type="pres">
      <dgm:prSet presAssocID="{C98D88EC-3C79-4A7C-A61B-1574843026B9}" presName="spaceRect" presStyleCnt="0"/>
      <dgm:spPr/>
    </dgm:pt>
    <dgm:pt modelId="{16004A74-F2FE-42EC-8494-96078FE1A07B}" type="pres">
      <dgm:prSet presAssocID="{C98D88EC-3C79-4A7C-A61B-1574843026B9}" presName="textRect" presStyleLbl="revTx" presStyleIdx="3" presStyleCnt="5">
        <dgm:presLayoutVars>
          <dgm:chMax val="1"/>
          <dgm:chPref val="1"/>
        </dgm:presLayoutVars>
      </dgm:prSet>
      <dgm:spPr/>
    </dgm:pt>
    <dgm:pt modelId="{0710DE9D-3DBA-4BC3-96E1-28155712E539}" type="pres">
      <dgm:prSet presAssocID="{E5CE1F72-08F9-48AA-8A79-8D1C5B36E746}" presName="sibTrans" presStyleLbl="sibTrans2D1" presStyleIdx="0" presStyleCnt="0"/>
      <dgm:spPr/>
    </dgm:pt>
    <dgm:pt modelId="{CCDA5347-A934-4F63-8F0A-E3BB04EC9848}" type="pres">
      <dgm:prSet presAssocID="{318F4216-1F29-46E2-A578-EF94E1806F2E}" presName="compNode" presStyleCnt="0"/>
      <dgm:spPr/>
    </dgm:pt>
    <dgm:pt modelId="{5E89CDB3-D32C-4B3E-8086-0713F80A0BD1}" type="pres">
      <dgm:prSet presAssocID="{318F4216-1F29-46E2-A578-EF94E1806F2E}" presName="iconBgRect" presStyleLbl="bgShp" presStyleIdx="4" presStyleCnt="5"/>
      <dgm:spPr/>
    </dgm:pt>
    <dgm:pt modelId="{B96E30F1-FF02-45DD-8FF3-5C74C0A1B621}" type="pres">
      <dgm:prSet presAssocID="{318F4216-1F29-46E2-A578-EF94E1806F2E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6602CE29-3D79-455B-9425-51ACB4DBE791}" type="pres">
      <dgm:prSet presAssocID="{318F4216-1F29-46E2-A578-EF94E1806F2E}" presName="spaceRect" presStyleCnt="0"/>
      <dgm:spPr/>
    </dgm:pt>
    <dgm:pt modelId="{413C51E2-AF59-4280-BA96-4E0C6EF16212}" type="pres">
      <dgm:prSet presAssocID="{318F4216-1F29-46E2-A578-EF94E1806F2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6B4A5F01-1431-447F-91E8-4825FDD047BB}" srcId="{9DD0A83F-B2DF-4875-A0B4-ECBDA22C2BF2}" destId="{318F4216-1F29-46E2-A578-EF94E1806F2E}" srcOrd="4" destOrd="0" parTransId="{C0FD9616-EFAB-49FC-8BFF-308F1A667C35}" sibTransId="{A11403DD-0487-4469-932E-E8B1519725D0}"/>
    <dgm:cxn modelId="{3D3BFD1D-C7E2-46A3-819B-A57EFB38D782}" srcId="{9DD0A83F-B2DF-4875-A0B4-ECBDA22C2BF2}" destId="{384822F2-3F3A-4C01-A078-2F428FF14F51}" srcOrd="2" destOrd="0" parTransId="{042F10D7-4640-41B7-B43D-87BD43FA5CC3}" sibTransId="{C945B677-18C0-4510-B01A-FBEDCD4A65E6}"/>
    <dgm:cxn modelId="{9CF2321F-FEF9-491F-8EFE-92513E154417}" type="presOf" srcId="{E5CE1F72-08F9-48AA-8A79-8D1C5B36E746}" destId="{0710DE9D-3DBA-4BC3-96E1-28155712E539}" srcOrd="0" destOrd="0" presId="urn:microsoft.com/office/officeart/2018/2/layout/IconCircleList"/>
    <dgm:cxn modelId="{37255D3E-E91F-4ADD-92F0-4A3DF1A2BA9F}" type="presOf" srcId="{9DD0A83F-B2DF-4875-A0B4-ECBDA22C2BF2}" destId="{529E25CF-BC93-4000-9D33-99C11114A034}" srcOrd="0" destOrd="0" presId="urn:microsoft.com/office/officeart/2018/2/layout/IconCircleList"/>
    <dgm:cxn modelId="{821A295C-E094-4146-AF9F-6510715181BA}" type="presOf" srcId="{C98D88EC-3C79-4A7C-A61B-1574843026B9}" destId="{16004A74-F2FE-42EC-8494-96078FE1A07B}" srcOrd="0" destOrd="0" presId="urn:microsoft.com/office/officeart/2018/2/layout/IconCircleList"/>
    <dgm:cxn modelId="{C8A04148-BADD-4B25-9A46-D87DD253787C}" srcId="{9DD0A83F-B2DF-4875-A0B4-ECBDA22C2BF2}" destId="{C98D88EC-3C79-4A7C-A61B-1574843026B9}" srcOrd="3" destOrd="0" parTransId="{FD499D1D-6D05-4808-8F35-AA993CDB0E5A}" sibTransId="{E5CE1F72-08F9-48AA-8A79-8D1C5B36E746}"/>
    <dgm:cxn modelId="{AD950F8C-1450-4178-AD91-37C32B5E8732}" srcId="{9DD0A83F-B2DF-4875-A0B4-ECBDA22C2BF2}" destId="{A5FEF2BD-9390-43CF-BBC6-FBA0A48021B0}" srcOrd="1" destOrd="0" parTransId="{0CC54298-1540-4559-9193-7352FFE6A75C}" sibTransId="{868A6B2C-2FAF-41F8-A911-30F754037570}"/>
    <dgm:cxn modelId="{04ECA2BC-ECB9-4DBF-94A8-AC3627792EC2}" type="presOf" srcId="{384822F2-3F3A-4C01-A078-2F428FF14F51}" destId="{DDB85FDE-1C90-48AF-B1F9-4AEEABEA2D23}" srcOrd="0" destOrd="0" presId="urn:microsoft.com/office/officeart/2018/2/layout/IconCircleList"/>
    <dgm:cxn modelId="{D2DE90C6-AE79-4647-8165-56756AEED373}" type="presOf" srcId="{A5FEF2BD-9390-43CF-BBC6-FBA0A48021B0}" destId="{C3656F9F-3AE0-489F-8E22-F32586585FE5}" srcOrd="0" destOrd="0" presId="urn:microsoft.com/office/officeart/2018/2/layout/IconCircleList"/>
    <dgm:cxn modelId="{7C1FF8D1-246C-4F56-AF90-500E2B744000}" type="presOf" srcId="{318F4216-1F29-46E2-A578-EF94E1806F2E}" destId="{413C51E2-AF59-4280-BA96-4E0C6EF16212}" srcOrd="0" destOrd="0" presId="urn:microsoft.com/office/officeart/2018/2/layout/IconCircleList"/>
    <dgm:cxn modelId="{A67077D2-E9D9-436E-A8C2-BDC49751ECC1}" type="presOf" srcId="{C945B677-18C0-4510-B01A-FBEDCD4A65E6}" destId="{E8990322-D3B1-47C0-907A-FC6271BCB083}" srcOrd="0" destOrd="0" presId="urn:microsoft.com/office/officeart/2018/2/layout/IconCircleList"/>
    <dgm:cxn modelId="{9BF6C7E1-1C78-4293-81E1-7B2502FF5DDE}" srcId="{9DD0A83F-B2DF-4875-A0B4-ECBDA22C2BF2}" destId="{852A0936-EB13-4265-865A-5184EA9B0945}" srcOrd="0" destOrd="0" parTransId="{B2F1754E-FD34-476A-9E88-015E208CDEA4}" sibTransId="{472E0664-5393-478B-820F-D5E094C860B1}"/>
    <dgm:cxn modelId="{89E827E6-0BF4-414B-87CA-352667EEA1EB}" type="presOf" srcId="{472E0664-5393-478B-820F-D5E094C860B1}" destId="{E7766C7A-AB80-4577-AFC9-59266655B1D2}" srcOrd="0" destOrd="0" presId="urn:microsoft.com/office/officeart/2018/2/layout/IconCircleList"/>
    <dgm:cxn modelId="{0E2A7BED-1B4A-4087-9942-16C1BCEEF939}" type="presOf" srcId="{852A0936-EB13-4265-865A-5184EA9B0945}" destId="{117A5681-D1C3-4D1C-AA80-86C2F5C4BFC7}" srcOrd="0" destOrd="0" presId="urn:microsoft.com/office/officeart/2018/2/layout/IconCircleList"/>
    <dgm:cxn modelId="{DC2CF2F3-C68A-451E-B706-044955D0A40A}" type="presOf" srcId="{868A6B2C-2FAF-41F8-A911-30F754037570}" destId="{F9B7FA47-D6E9-40C0-A96F-15A4AAB9C3B2}" srcOrd="0" destOrd="0" presId="urn:microsoft.com/office/officeart/2018/2/layout/IconCircleList"/>
    <dgm:cxn modelId="{D50D3002-D6AF-41BC-8383-003F8F083096}" type="presParOf" srcId="{529E25CF-BC93-4000-9D33-99C11114A034}" destId="{7EF6D1FD-5424-47D3-8380-C3B1A588252C}" srcOrd="0" destOrd="0" presId="urn:microsoft.com/office/officeart/2018/2/layout/IconCircleList"/>
    <dgm:cxn modelId="{B58E631C-00BB-401F-AB4E-D1F5B707316C}" type="presParOf" srcId="{7EF6D1FD-5424-47D3-8380-C3B1A588252C}" destId="{CEE9430B-5725-4B79-9711-4399C7F40579}" srcOrd="0" destOrd="0" presId="urn:microsoft.com/office/officeart/2018/2/layout/IconCircleList"/>
    <dgm:cxn modelId="{532174BF-4D64-4011-A6B2-8F824F26F019}" type="presParOf" srcId="{CEE9430B-5725-4B79-9711-4399C7F40579}" destId="{4A9EA336-7AC6-4573-8749-AA473AC651C8}" srcOrd="0" destOrd="0" presId="urn:microsoft.com/office/officeart/2018/2/layout/IconCircleList"/>
    <dgm:cxn modelId="{656218B8-7B89-4DEE-ABB0-589ABE509D66}" type="presParOf" srcId="{CEE9430B-5725-4B79-9711-4399C7F40579}" destId="{00080DE6-D4A7-487F-BD56-DE3C36ED47EA}" srcOrd="1" destOrd="0" presId="urn:microsoft.com/office/officeart/2018/2/layout/IconCircleList"/>
    <dgm:cxn modelId="{44191199-A559-4A4D-9DD8-953484801A3E}" type="presParOf" srcId="{CEE9430B-5725-4B79-9711-4399C7F40579}" destId="{61B0C25C-907B-49A0-8416-2545410EBFED}" srcOrd="2" destOrd="0" presId="urn:microsoft.com/office/officeart/2018/2/layout/IconCircleList"/>
    <dgm:cxn modelId="{D120CDA3-8823-4FC6-BE08-DEDDABF7638D}" type="presParOf" srcId="{CEE9430B-5725-4B79-9711-4399C7F40579}" destId="{117A5681-D1C3-4D1C-AA80-86C2F5C4BFC7}" srcOrd="3" destOrd="0" presId="urn:microsoft.com/office/officeart/2018/2/layout/IconCircleList"/>
    <dgm:cxn modelId="{73F43520-2A0F-44EC-B5A2-F147CF386B87}" type="presParOf" srcId="{7EF6D1FD-5424-47D3-8380-C3B1A588252C}" destId="{E7766C7A-AB80-4577-AFC9-59266655B1D2}" srcOrd="1" destOrd="0" presId="urn:microsoft.com/office/officeart/2018/2/layout/IconCircleList"/>
    <dgm:cxn modelId="{5540C0EA-FD99-41F2-8106-46ED41DCD529}" type="presParOf" srcId="{7EF6D1FD-5424-47D3-8380-C3B1A588252C}" destId="{21216C2F-B4B1-484B-986B-68F79440B560}" srcOrd="2" destOrd="0" presId="urn:microsoft.com/office/officeart/2018/2/layout/IconCircleList"/>
    <dgm:cxn modelId="{90A19F94-9992-4759-8F25-276DAEFE87C0}" type="presParOf" srcId="{21216C2F-B4B1-484B-986B-68F79440B560}" destId="{236B3FBC-52EA-4754-A39E-30A7F23C7B81}" srcOrd="0" destOrd="0" presId="urn:microsoft.com/office/officeart/2018/2/layout/IconCircleList"/>
    <dgm:cxn modelId="{B83783CF-8BE1-4D99-B502-0240134AD752}" type="presParOf" srcId="{21216C2F-B4B1-484B-986B-68F79440B560}" destId="{AA8E3EC9-3F0D-4847-9741-6F62A0DBDD03}" srcOrd="1" destOrd="0" presId="urn:microsoft.com/office/officeart/2018/2/layout/IconCircleList"/>
    <dgm:cxn modelId="{674E6451-96E5-443B-BA56-0F001B749D39}" type="presParOf" srcId="{21216C2F-B4B1-484B-986B-68F79440B560}" destId="{C1DC5110-ADF0-40D5-8B58-7C666CF86993}" srcOrd="2" destOrd="0" presId="urn:microsoft.com/office/officeart/2018/2/layout/IconCircleList"/>
    <dgm:cxn modelId="{B7E7CBD9-9A31-45A7-B702-E453BADE7646}" type="presParOf" srcId="{21216C2F-B4B1-484B-986B-68F79440B560}" destId="{C3656F9F-3AE0-489F-8E22-F32586585FE5}" srcOrd="3" destOrd="0" presId="urn:microsoft.com/office/officeart/2018/2/layout/IconCircleList"/>
    <dgm:cxn modelId="{4FFC391C-77E6-4909-9007-D16493C4294E}" type="presParOf" srcId="{7EF6D1FD-5424-47D3-8380-C3B1A588252C}" destId="{F9B7FA47-D6E9-40C0-A96F-15A4AAB9C3B2}" srcOrd="3" destOrd="0" presId="urn:microsoft.com/office/officeart/2018/2/layout/IconCircleList"/>
    <dgm:cxn modelId="{04CFE2C3-F2B5-462E-B174-9208B45ABE9B}" type="presParOf" srcId="{7EF6D1FD-5424-47D3-8380-C3B1A588252C}" destId="{CF7E5358-342B-4FDF-832E-52A243B2DF89}" srcOrd="4" destOrd="0" presId="urn:microsoft.com/office/officeart/2018/2/layout/IconCircleList"/>
    <dgm:cxn modelId="{196CE28B-FA68-4B41-AB22-A3C6CA1F9C8C}" type="presParOf" srcId="{CF7E5358-342B-4FDF-832E-52A243B2DF89}" destId="{931CF417-C4C2-4911-B573-2BDAC218D4CE}" srcOrd="0" destOrd="0" presId="urn:microsoft.com/office/officeart/2018/2/layout/IconCircleList"/>
    <dgm:cxn modelId="{4B38D053-79E2-4FF1-8B05-B962A663A4C8}" type="presParOf" srcId="{CF7E5358-342B-4FDF-832E-52A243B2DF89}" destId="{E42266C0-04CC-4EBF-9A43-0455C0BB097F}" srcOrd="1" destOrd="0" presId="urn:microsoft.com/office/officeart/2018/2/layout/IconCircleList"/>
    <dgm:cxn modelId="{1338E887-C97B-4962-AB79-8CA2CCFBDB0F}" type="presParOf" srcId="{CF7E5358-342B-4FDF-832E-52A243B2DF89}" destId="{AB4E2386-A8FA-459B-8833-11410C89039C}" srcOrd="2" destOrd="0" presId="urn:microsoft.com/office/officeart/2018/2/layout/IconCircleList"/>
    <dgm:cxn modelId="{358D7D7E-113B-4145-A32D-9B06563B22C3}" type="presParOf" srcId="{CF7E5358-342B-4FDF-832E-52A243B2DF89}" destId="{DDB85FDE-1C90-48AF-B1F9-4AEEABEA2D23}" srcOrd="3" destOrd="0" presId="urn:microsoft.com/office/officeart/2018/2/layout/IconCircleList"/>
    <dgm:cxn modelId="{F8E70355-FD43-4610-95F9-AE4C4B524C5F}" type="presParOf" srcId="{7EF6D1FD-5424-47D3-8380-C3B1A588252C}" destId="{E8990322-D3B1-47C0-907A-FC6271BCB083}" srcOrd="5" destOrd="0" presId="urn:microsoft.com/office/officeart/2018/2/layout/IconCircleList"/>
    <dgm:cxn modelId="{81A75AFF-D418-4168-84E4-4326B929CECE}" type="presParOf" srcId="{7EF6D1FD-5424-47D3-8380-C3B1A588252C}" destId="{A301D791-1843-4872-989E-331D1E777EE0}" srcOrd="6" destOrd="0" presId="urn:microsoft.com/office/officeart/2018/2/layout/IconCircleList"/>
    <dgm:cxn modelId="{B0FEAA47-F3EF-45FC-8EDE-57B00C1BCA51}" type="presParOf" srcId="{A301D791-1843-4872-989E-331D1E777EE0}" destId="{5273F6C0-2409-472F-8033-89B85B02C946}" srcOrd="0" destOrd="0" presId="urn:microsoft.com/office/officeart/2018/2/layout/IconCircleList"/>
    <dgm:cxn modelId="{6F1C9A7B-F6EA-4864-8DEF-D3C43DFCAFA8}" type="presParOf" srcId="{A301D791-1843-4872-989E-331D1E777EE0}" destId="{05F86CD2-D66F-4974-8A83-4C1D234F8D16}" srcOrd="1" destOrd="0" presId="urn:microsoft.com/office/officeart/2018/2/layout/IconCircleList"/>
    <dgm:cxn modelId="{C7363FF5-0BAB-440C-BE72-A2EFDE0D2935}" type="presParOf" srcId="{A301D791-1843-4872-989E-331D1E777EE0}" destId="{99458B74-07B5-4871-B875-977CCFDD300F}" srcOrd="2" destOrd="0" presId="urn:microsoft.com/office/officeart/2018/2/layout/IconCircleList"/>
    <dgm:cxn modelId="{6B50F547-9D1B-43AC-B0C8-2AC6D124D63B}" type="presParOf" srcId="{A301D791-1843-4872-989E-331D1E777EE0}" destId="{16004A74-F2FE-42EC-8494-96078FE1A07B}" srcOrd="3" destOrd="0" presId="urn:microsoft.com/office/officeart/2018/2/layout/IconCircleList"/>
    <dgm:cxn modelId="{3F278E5F-F326-4918-96B7-E8F0EBB11345}" type="presParOf" srcId="{7EF6D1FD-5424-47D3-8380-C3B1A588252C}" destId="{0710DE9D-3DBA-4BC3-96E1-28155712E539}" srcOrd="7" destOrd="0" presId="urn:microsoft.com/office/officeart/2018/2/layout/IconCircleList"/>
    <dgm:cxn modelId="{8FC134F0-AAB2-448E-ADB9-2EBB6FEC0724}" type="presParOf" srcId="{7EF6D1FD-5424-47D3-8380-C3B1A588252C}" destId="{CCDA5347-A934-4F63-8F0A-E3BB04EC9848}" srcOrd="8" destOrd="0" presId="urn:microsoft.com/office/officeart/2018/2/layout/IconCircleList"/>
    <dgm:cxn modelId="{7A237689-4F24-44D9-A8EA-0C6D70E1D9BC}" type="presParOf" srcId="{CCDA5347-A934-4F63-8F0A-E3BB04EC9848}" destId="{5E89CDB3-D32C-4B3E-8086-0713F80A0BD1}" srcOrd="0" destOrd="0" presId="urn:microsoft.com/office/officeart/2018/2/layout/IconCircleList"/>
    <dgm:cxn modelId="{C068E44C-FA1F-4F9D-9200-A998292131DA}" type="presParOf" srcId="{CCDA5347-A934-4F63-8F0A-E3BB04EC9848}" destId="{B96E30F1-FF02-45DD-8FF3-5C74C0A1B621}" srcOrd="1" destOrd="0" presId="urn:microsoft.com/office/officeart/2018/2/layout/IconCircleList"/>
    <dgm:cxn modelId="{463AD1BE-5B7A-421E-A8ED-3B2404040D8D}" type="presParOf" srcId="{CCDA5347-A934-4F63-8F0A-E3BB04EC9848}" destId="{6602CE29-3D79-455B-9425-51ACB4DBE791}" srcOrd="2" destOrd="0" presId="urn:microsoft.com/office/officeart/2018/2/layout/IconCircleList"/>
    <dgm:cxn modelId="{8DE4C61A-F9D5-4F7B-9B0D-65A3C3747D60}" type="presParOf" srcId="{CCDA5347-A934-4F63-8F0A-E3BB04EC9848}" destId="{413C51E2-AF59-4280-BA96-4E0C6EF1621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4922EA-4552-4FAF-A148-E2A7C08FB3E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84FC6CC-7EE1-46F5-8DC6-16895A55CE11}">
      <dgm:prSet/>
      <dgm:spPr/>
      <dgm:t>
        <a:bodyPr/>
        <a:lstStyle/>
        <a:p>
          <a:r>
            <a:rPr lang="en-US"/>
            <a:t>A stuck agent is more likely to look for help when it has reason to believe peers or shared infrastructure exist.</a:t>
          </a:r>
        </a:p>
      </dgm:t>
    </dgm:pt>
    <dgm:pt modelId="{D4F06BB8-9AF5-400E-946F-1DFA9CD51324}" type="parTrans" cxnId="{B721D361-A293-4588-9342-D71394C318EC}">
      <dgm:prSet/>
      <dgm:spPr/>
      <dgm:t>
        <a:bodyPr/>
        <a:lstStyle/>
        <a:p>
          <a:endParaRPr lang="en-US"/>
        </a:p>
      </dgm:t>
    </dgm:pt>
    <dgm:pt modelId="{8D203CD6-8193-434F-9E86-4156F5AA1AFC}" type="sibTrans" cxnId="{B721D361-A293-4588-9342-D71394C318EC}">
      <dgm:prSet/>
      <dgm:spPr/>
      <dgm:t>
        <a:bodyPr/>
        <a:lstStyle/>
        <a:p>
          <a:endParaRPr lang="en-US"/>
        </a:p>
      </dgm:t>
    </dgm:pt>
    <dgm:pt modelId="{34045608-C63F-4D86-971B-EBD50D92A58B}">
      <dgm:prSet/>
      <dgm:spPr/>
      <dgm:t>
        <a:bodyPr/>
        <a:lstStyle/>
        <a:p>
          <a:r>
            <a:rPr lang="en-US"/>
            <a:t>A second stuck agent is also searching — and may inspect the shared store without being asked.</a:t>
          </a:r>
        </a:p>
      </dgm:t>
    </dgm:pt>
    <dgm:pt modelId="{A0B157DD-2301-402E-BEA2-D4C60B54865B}" type="parTrans" cxnId="{12ED2DB1-AA9E-4819-AD05-8CDCE736C300}">
      <dgm:prSet/>
      <dgm:spPr/>
      <dgm:t>
        <a:bodyPr/>
        <a:lstStyle/>
        <a:p>
          <a:endParaRPr lang="en-US"/>
        </a:p>
      </dgm:t>
    </dgm:pt>
    <dgm:pt modelId="{AAF5AAB7-5DD1-4E74-B731-2CDFF45B64AE}" type="sibTrans" cxnId="{12ED2DB1-AA9E-4819-AD05-8CDCE736C300}">
      <dgm:prSet/>
      <dgm:spPr/>
      <dgm:t>
        <a:bodyPr/>
        <a:lstStyle/>
        <a:p>
          <a:endParaRPr lang="en-US"/>
        </a:p>
      </dgm:t>
    </dgm:pt>
    <dgm:pt modelId="{1497A8D8-3BE4-46FF-9D32-CECF592E5A13}">
      <dgm:prSet/>
      <dgm:spPr/>
      <dgm:t>
        <a:bodyPr/>
        <a:lstStyle/>
        <a:p>
          <a:r>
            <a:rPr lang="en-US"/>
            <a:t>Agents that could complete their own work consistently ignored the request, even when they held the needed file.</a:t>
          </a:r>
        </a:p>
      </dgm:t>
    </dgm:pt>
    <dgm:pt modelId="{6B0B1BC0-6BBB-454A-B903-2203FDD552EA}" type="parTrans" cxnId="{D367EAC0-FDEC-47EE-BD6E-FE789EE012A5}">
      <dgm:prSet/>
      <dgm:spPr/>
      <dgm:t>
        <a:bodyPr/>
        <a:lstStyle/>
        <a:p>
          <a:endParaRPr lang="en-US"/>
        </a:p>
      </dgm:t>
    </dgm:pt>
    <dgm:pt modelId="{08180BED-E2DD-40BC-8CD7-BF6CA9F69331}" type="sibTrans" cxnId="{D367EAC0-FDEC-47EE-BD6E-FE789EE012A5}">
      <dgm:prSet/>
      <dgm:spPr/>
      <dgm:t>
        <a:bodyPr/>
        <a:lstStyle/>
        <a:p>
          <a:endParaRPr lang="en-US"/>
        </a:p>
      </dgm:t>
    </dgm:pt>
    <dgm:pt modelId="{81104E90-BB3C-44E3-A758-0A2760742E70}">
      <dgm:prSet/>
      <dgm:spPr/>
      <dgm:t>
        <a:bodyPr/>
        <a:lstStyle/>
        <a:p>
          <a:r>
            <a:rPr lang="en-US"/>
            <a:t>Therefore, the higher-risk condition is not one impossible task; it is several agents stuck simultaneously with a shared writable channel.</a:t>
          </a:r>
        </a:p>
      </dgm:t>
    </dgm:pt>
    <dgm:pt modelId="{B7BF18FE-683F-4615-A989-73483A3C5B93}" type="parTrans" cxnId="{BA3DFF06-1FA6-4522-A866-16E9433A08A0}">
      <dgm:prSet/>
      <dgm:spPr/>
      <dgm:t>
        <a:bodyPr/>
        <a:lstStyle/>
        <a:p>
          <a:endParaRPr lang="en-US"/>
        </a:p>
      </dgm:t>
    </dgm:pt>
    <dgm:pt modelId="{DE71C120-301C-4237-8193-3DFA39FED147}" type="sibTrans" cxnId="{BA3DFF06-1FA6-4522-A866-16E9433A08A0}">
      <dgm:prSet/>
      <dgm:spPr/>
      <dgm:t>
        <a:bodyPr/>
        <a:lstStyle/>
        <a:p>
          <a:endParaRPr lang="en-US"/>
        </a:p>
      </dgm:t>
    </dgm:pt>
    <dgm:pt modelId="{41A91A33-689A-4B7B-AA30-263621AEF4E7}" type="pres">
      <dgm:prSet presAssocID="{7C4922EA-4552-4FAF-A148-E2A7C08FB3EF}" presName="root" presStyleCnt="0">
        <dgm:presLayoutVars>
          <dgm:dir/>
          <dgm:resizeHandles val="exact"/>
        </dgm:presLayoutVars>
      </dgm:prSet>
      <dgm:spPr/>
    </dgm:pt>
    <dgm:pt modelId="{D603CF8C-3656-4BC1-B30F-42650F2111A7}" type="pres">
      <dgm:prSet presAssocID="{584FC6CC-7EE1-46F5-8DC6-16895A55CE11}" presName="compNode" presStyleCnt="0"/>
      <dgm:spPr/>
    </dgm:pt>
    <dgm:pt modelId="{9979B7F3-1960-486C-99DE-63769E263E34}" type="pres">
      <dgm:prSet presAssocID="{584FC6CC-7EE1-46F5-8DC6-16895A55CE1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AB1F492-EF62-4B55-B333-C387AE4CBEB0}" type="pres">
      <dgm:prSet presAssocID="{584FC6CC-7EE1-46F5-8DC6-16895A55CE11}" presName="spaceRect" presStyleCnt="0"/>
      <dgm:spPr/>
    </dgm:pt>
    <dgm:pt modelId="{922A5EB3-D94E-458D-AFB5-84B316BB94BD}" type="pres">
      <dgm:prSet presAssocID="{584FC6CC-7EE1-46F5-8DC6-16895A55CE11}" presName="textRect" presStyleLbl="revTx" presStyleIdx="0" presStyleCnt="4">
        <dgm:presLayoutVars>
          <dgm:chMax val="1"/>
          <dgm:chPref val="1"/>
        </dgm:presLayoutVars>
      </dgm:prSet>
      <dgm:spPr/>
    </dgm:pt>
    <dgm:pt modelId="{1AC8B23C-23A9-4B9E-BA2C-575F78900267}" type="pres">
      <dgm:prSet presAssocID="{8D203CD6-8193-434F-9E86-4156F5AA1AFC}" presName="sibTrans" presStyleCnt="0"/>
      <dgm:spPr/>
    </dgm:pt>
    <dgm:pt modelId="{07A66B08-22E3-4151-B972-7CC70C6C8ED1}" type="pres">
      <dgm:prSet presAssocID="{34045608-C63F-4D86-971B-EBD50D92A58B}" presName="compNode" presStyleCnt="0"/>
      <dgm:spPr/>
    </dgm:pt>
    <dgm:pt modelId="{F00008C7-7BD2-4FD4-B310-7FA9E22FAD65}" type="pres">
      <dgm:prSet presAssocID="{34045608-C63F-4D86-971B-EBD50D92A58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tective"/>
        </a:ext>
      </dgm:extLst>
    </dgm:pt>
    <dgm:pt modelId="{8993B849-97D2-48D4-897B-08E3EC27337C}" type="pres">
      <dgm:prSet presAssocID="{34045608-C63F-4D86-971B-EBD50D92A58B}" presName="spaceRect" presStyleCnt="0"/>
      <dgm:spPr/>
    </dgm:pt>
    <dgm:pt modelId="{ADA072C5-7267-48CC-BFBE-94BDA19B8512}" type="pres">
      <dgm:prSet presAssocID="{34045608-C63F-4D86-971B-EBD50D92A58B}" presName="textRect" presStyleLbl="revTx" presStyleIdx="1" presStyleCnt="4">
        <dgm:presLayoutVars>
          <dgm:chMax val="1"/>
          <dgm:chPref val="1"/>
        </dgm:presLayoutVars>
      </dgm:prSet>
      <dgm:spPr/>
    </dgm:pt>
    <dgm:pt modelId="{6E7AFAB6-8183-4D59-9625-271EC89F4EB8}" type="pres">
      <dgm:prSet presAssocID="{AAF5AAB7-5DD1-4E74-B731-2CDFF45B64AE}" presName="sibTrans" presStyleCnt="0"/>
      <dgm:spPr/>
    </dgm:pt>
    <dgm:pt modelId="{08A663EB-4392-43E9-B458-7339F6C7248B}" type="pres">
      <dgm:prSet presAssocID="{1497A8D8-3BE4-46FF-9D32-CECF592E5A13}" presName="compNode" presStyleCnt="0"/>
      <dgm:spPr/>
    </dgm:pt>
    <dgm:pt modelId="{9079BE01-073C-4B81-A55A-BBB776167316}" type="pres">
      <dgm:prSet presAssocID="{1497A8D8-3BE4-46FF-9D32-CECF592E5A1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8947572A-3DBD-4FCC-9C6A-C327765736D4}" type="pres">
      <dgm:prSet presAssocID="{1497A8D8-3BE4-46FF-9D32-CECF592E5A13}" presName="spaceRect" presStyleCnt="0"/>
      <dgm:spPr/>
    </dgm:pt>
    <dgm:pt modelId="{376D8DDF-8D83-45D6-AECD-797D4EC00252}" type="pres">
      <dgm:prSet presAssocID="{1497A8D8-3BE4-46FF-9D32-CECF592E5A13}" presName="textRect" presStyleLbl="revTx" presStyleIdx="2" presStyleCnt="4">
        <dgm:presLayoutVars>
          <dgm:chMax val="1"/>
          <dgm:chPref val="1"/>
        </dgm:presLayoutVars>
      </dgm:prSet>
      <dgm:spPr/>
    </dgm:pt>
    <dgm:pt modelId="{F8532C1E-99E8-4718-B08F-9B5F99C0DD21}" type="pres">
      <dgm:prSet presAssocID="{08180BED-E2DD-40BC-8CD7-BF6CA9F69331}" presName="sibTrans" presStyleCnt="0"/>
      <dgm:spPr/>
    </dgm:pt>
    <dgm:pt modelId="{7DA3C6C9-32B2-4B9E-8A7B-8399462F8C0C}" type="pres">
      <dgm:prSet presAssocID="{81104E90-BB3C-44E3-A758-0A2760742E70}" presName="compNode" presStyleCnt="0"/>
      <dgm:spPr/>
    </dgm:pt>
    <dgm:pt modelId="{4C31E1FC-1C2A-4BC1-B704-E49ECA4ECB86}" type="pres">
      <dgm:prSet presAssocID="{81104E90-BB3C-44E3-A758-0A2760742E70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7ECEE8C6-966E-4089-BC42-3520A220E8A1}" type="pres">
      <dgm:prSet presAssocID="{81104E90-BB3C-44E3-A758-0A2760742E70}" presName="spaceRect" presStyleCnt="0"/>
      <dgm:spPr/>
    </dgm:pt>
    <dgm:pt modelId="{8258E633-3B46-411D-8C92-C8F9FAB35E1A}" type="pres">
      <dgm:prSet presAssocID="{81104E90-BB3C-44E3-A758-0A2760742E7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A3DFF06-1FA6-4522-A866-16E9433A08A0}" srcId="{7C4922EA-4552-4FAF-A148-E2A7C08FB3EF}" destId="{81104E90-BB3C-44E3-A758-0A2760742E70}" srcOrd="3" destOrd="0" parTransId="{B7BF18FE-683F-4615-A989-73483A3C5B93}" sibTransId="{DE71C120-301C-4237-8193-3DFA39FED147}"/>
    <dgm:cxn modelId="{D2FACF14-A39E-4B7B-8F2A-0863EB9E74DA}" type="presOf" srcId="{7C4922EA-4552-4FAF-A148-E2A7C08FB3EF}" destId="{41A91A33-689A-4B7B-AA30-263621AEF4E7}" srcOrd="0" destOrd="0" presId="urn:microsoft.com/office/officeart/2018/2/layout/IconLabelList"/>
    <dgm:cxn modelId="{B721D361-A293-4588-9342-D71394C318EC}" srcId="{7C4922EA-4552-4FAF-A148-E2A7C08FB3EF}" destId="{584FC6CC-7EE1-46F5-8DC6-16895A55CE11}" srcOrd="0" destOrd="0" parTransId="{D4F06BB8-9AF5-400E-946F-1DFA9CD51324}" sibTransId="{8D203CD6-8193-434F-9E86-4156F5AA1AFC}"/>
    <dgm:cxn modelId="{30535064-4483-42AD-91E9-55095E902BB9}" type="presOf" srcId="{81104E90-BB3C-44E3-A758-0A2760742E70}" destId="{8258E633-3B46-411D-8C92-C8F9FAB35E1A}" srcOrd="0" destOrd="0" presId="urn:microsoft.com/office/officeart/2018/2/layout/IconLabelList"/>
    <dgm:cxn modelId="{7E903366-5E68-41A0-A4A9-6A8EACF27A4D}" type="presOf" srcId="{1497A8D8-3BE4-46FF-9D32-CECF592E5A13}" destId="{376D8DDF-8D83-45D6-AECD-797D4EC00252}" srcOrd="0" destOrd="0" presId="urn:microsoft.com/office/officeart/2018/2/layout/IconLabelList"/>
    <dgm:cxn modelId="{3AFE4276-CC49-4146-8512-09C509EF4634}" type="presOf" srcId="{34045608-C63F-4D86-971B-EBD50D92A58B}" destId="{ADA072C5-7267-48CC-BFBE-94BDA19B8512}" srcOrd="0" destOrd="0" presId="urn:microsoft.com/office/officeart/2018/2/layout/IconLabelList"/>
    <dgm:cxn modelId="{12ED2DB1-AA9E-4819-AD05-8CDCE736C300}" srcId="{7C4922EA-4552-4FAF-A148-E2A7C08FB3EF}" destId="{34045608-C63F-4D86-971B-EBD50D92A58B}" srcOrd="1" destOrd="0" parTransId="{A0B157DD-2301-402E-BEA2-D4C60B54865B}" sibTransId="{AAF5AAB7-5DD1-4E74-B731-2CDFF45B64AE}"/>
    <dgm:cxn modelId="{D367EAC0-FDEC-47EE-BD6E-FE789EE012A5}" srcId="{7C4922EA-4552-4FAF-A148-E2A7C08FB3EF}" destId="{1497A8D8-3BE4-46FF-9D32-CECF592E5A13}" srcOrd="2" destOrd="0" parTransId="{6B0B1BC0-6BBB-454A-B903-2203FDD552EA}" sibTransId="{08180BED-E2DD-40BC-8CD7-BF6CA9F69331}"/>
    <dgm:cxn modelId="{EF97CBC7-AB25-4E5E-A6A1-0A9724AE3700}" type="presOf" srcId="{584FC6CC-7EE1-46F5-8DC6-16895A55CE11}" destId="{922A5EB3-D94E-458D-AFB5-84B316BB94BD}" srcOrd="0" destOrd="0" presId="urn:microsoft.com/office/officeart/2018/2/layout/IconLabelList"/>
    <dgm:cxn modelId="{D8615636-FA17-48BD-A47B-53B3654FBDFE}" type="presParOf" srcId="{41A91A33-689A-4B7B-AA30-263621AEF4E7}" destId="{D603CF8C-3656-4BC1-B30F-42650F2111A7}" srcOrd="0" destOrd="0" presId="urn:microsoft.com/office/officeart/2018/2/layout/IconLabelList"/>
    <dgm:cxn modelId="{FF115A8B-16C6-49EE-B1C2-7F1054C80706}" type="presParOf" srcId="{D603CF8C-3656-4BC1-B30F-42650F2111A7}" destId="{9979B7F3-1960-486C-99DE-63769E263E34}" srcOrd="0" destOrd="0" presId="urn:microsoft.com/office/officeart/2018/2/layout/IconLabelList"/>
    <dgm:cxn modelId="{10170155-E314-456F-9C76-96891586D4DF}" type="presParOf" srcId="{D603CF8C-3656-4BC1-B30F-42650F2111A7}" destId="{0AB1F492-EF62-4B55-B333-C387AE4CBEB0}" srcOrd="1" destOrd="0" presId="urn:microsoft.com/office/officeart/2018/2/layout/IconLabelList"/>
    <dgm:cxn modelId="{93C64CBE-463A-4F89-90EE-8D7FD8362023}" type="presParOf" srcId="{D603CF8C-3656-4BC1-B30F-42650F2111A7}" destId="{922A5EB3-D94E-458D-AFB5-84B316BB94BD}" srcOrd="2" destOrd="0" presId="urn:microsoft.com/office/officeart/2018/2/layout/IconLabelList"/>
    <dgm:cxn modelId="{572902CF-F09D-456D-9F0B-8106B1ADBAAB}" type="presParOf" srcId="{41A91A33-689A-4B7B-AA30-263621AEF4E7}" destId="{1AC8B23C-23A9-4B9E-BA2C-575F78900267}" srcOrd="1" destOrd="0" presId="urn:microsoft.com/office/officeart/2018/2/layout/IconLabelList"/>
    <dgm:cxn modelId="{9B2C4FD5-46C1-4491-9568-0A95BD964DBE}" type="presParOf" srcId="{41A91A33-689A-4B7B-AA30-263621AEF4E7}" destId="{07A66B08-22E3-4151-B972-7CC70C6C8ED1}" srcOrd="2" destOrd="0" presId="urn:microsoft.com/office/officeart/2018/2/layout/IconLabelList"/>
    <dgm:cxn modelId="{7F5F217C-A647-49B6-BCC8-DFEF37CFBE99}" type="presParOf" srcId="{07A66B08-22E3-4151-B972-7CC70C6C8ED1}" destId="{F00008C7-7BD2-4FD4-B310-7FA9E22FAD65}" srcOrd="0" destOrd="0" presId="urn:microsoft.com/office/officeart/2018/2/layout/IconLabelList"/>
    <dgm:cxn modelId="{6B1E762A-52C7-4D99-858F-686BB1CDCB75}" type="presParOf" srcId="{07A66B08-22E3-4151-B972-7CC70C6C8ED1}" destId="{8993B849-97D2-48D4-897B-08E3EC27337C}" srcOrd="1" destOrd="0" presId="urn:microsoft.com/office/officeart/2018/2/layout/IconLabelList"/>
    <dgm:cxn modelId="{858067B5-AED6-4AD6-BB46-7D5705A25B29}" type="presParOf" srcId="{07A66B08-22E3-4151-B972-7CC70C6C8ED1}" destId="{ADA072C5-7267-48CC-BFBE-94BDA19B8512}" srcOrd="2" destOrd="0" presId="urn:microsoft.com/office/officeart/2018/2/layout/IconLabelList"/>
    <dgm:cxn modelId="{6F30326A-A0B8-4CB0-9951-47412792AEB0}" type="presParOf" srcId="{41A91A33-689A-4B7B-AA30-263621AEF4E7}" destId="{6E7AFAB6-8183-4D59-9625-271EC89F4EB8}" srcOrd="3" destOrd="0" presId="urn:microsoft.com/office/officeart/2018/2/layout/IconLabelList"/>
    <dgm:cxn modelId="{0840F21A-4B45-418C-BB96-494FF452033E}" type="presParOf" srcId="{41A91A33-689A-4B7B-AA30-263621AEF4E7}" destId="{08A663EB-4392-43E9-B458-7339F6C7248B}" srcOrd="4" destOrd="0" presId="urn:microsoft.com/office/officeart/2018/2/layout/IconLabelList"/>
    <dgm:cxn modelId="{5A177045-D17C-4ECF-9CC0-9D64EF363C56}" type="presParOf" srcId="{08A663EB-4392-43E9-B458-7339F6C7248B}" destId="{9079BE01-073C-4B81-A55A-BBB776167316}" srcOrd="0" destOrd="0" presId="urn:microsoft.com/office/officeart/2018/2/layout/IconLabelList"/>
    <dgm:cxn modelId="{D6B54A18-9D9F-433E-B5E9-F5DE92964FAC}" type="presParOf" srcId="{08A663EB-4392-43E9-B458-7339F6C7248B}" destId="{8947572A-3DBD-4FCC-9C6A-C327765736D4}" srcOrd="1" destOrd="0" presId="urn:microsoft.com/office/officeart/2018/2/layout/IconLabelList"/>
    <dgm:cxn modelId="{7BD9110B-AE50-41F3-A990-855A86BFA38C}" type="presParOf" srcId="{08A663EB-4392-43E9-B458-7339F6C7248B}" destId="{376D8DDF-8D83-45D6-AECD-797D4EC00252}" srcOrd="2" destOrd="0" presId="urn:microsoft.com/office/officeart/2018/2/layout/IconLabelList"/>
    <dgm:cxn modelId="{0B4CB7CA-2BCB-463E-9885-E907A27CBEC8}" type="presParOf" srcId="{41A91A33-689A-4B7B-AA30-263621AEF4E7}" destId="{F8532C1E-99E8-4718-B08F-9B5F99C0DD21}" srcOrd="5" destOrd="0" presId="urn:microsoft.com/office/officeart/2018/2/layout/IconLabelList"/>
    <dgm:cxn modelId="{04F9849D-7560-4590-87CA-68F13AD6E91C}" type="presParOf" srcId="{41A91A33-689A-4B7B-AA30-263621AEF4E7}" destId="{7DA3C6C9-32B2-4B9E-8A7B-8399462F8C0C}" srcOrd="6" destOrd="0" presId="urn:microsoft.com/office/officeart/2018/2/layout/IconLabelList"/>
    <dgm:cxn modelId="{3E7B4845-8730-4354-A966-17AA543EC404}" type="presParOf" srcId="{7DA3C6C9-32B2-4B9E-8A7B-8399462F8C0C}" destId="{4C31E1FC-1C2A-4BC1-B704-E49ECA4ECB86}" srcOrd="0" destOrd="0" presId="urn:microsoft.com/office/officeart/2018/2/layout/IconLabelList"/>
    <dgm:cxn modelId="{DB560AED-0026-4C3B-AF7C-BC9250496064}" type="presParOf" srcId="{7DA3C6C9-32B2-4B9E-8A7B-8399462F8C0C}" destId="{7ECEE8C6-966E-4089-BC42-3520A220E8A1}" srcOrd="1" destOrd="0" presId="urn:microsoft.com/office/officeart/2018/2/layout/IconLabelList"/>
    <dgm:cxn modelId="{E20A1550-E34A-4F1C-98C2-02D4EE1F8145}" type="presParOf" srcId="{7DA3C6C9-32B2-4B9E-8A7B-8399462F8C0C}" destId="{8258E633-3B46-411D-8C92-C8F9FAB35E1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7DA565-06C4-407C-8B09-B7DA4CD7322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8C2D42B-A6C2-4FC6-93E1-AE496BC912B8}">
      <dgm:prSet/>
      <dgm:spPr/>
      <dgm:t>
        <a:bodyPr/>
        <a:lstStyle/>
        <a:p>
          <a:pPr>
            <a:defRPr cap="all"/>
          </a:pPr>
          <a:r>
            <a:rPr lang="en-US"/>
            <a:t>1. Reduce shared writable infrastructure — namespace stores per agent or avoid giving concurrent agents a common writeable store.</a:t>
          </a:r>
        </a:p>
      </dgm:t>
    </dgm:pt>
    <dgm:pt modelId="{DE721C1A-576F-4B59-AC04-A37C61A71343}" type="parTrans" cxnId="{2BA9DCED-15F6-43B7-AEDA-9C204071A10C}">
      <dgm:prSet/>
      <dgm:spPr/>
      <dgm:t>
        <a:bodyPr/>
        <a:lstStyle/>
        <a:p>
          <a:endParaRPr lang="en-US"/>
        </a:p>
      </dgm:t>
    </dgm:pt>
    <dgm:pt modelId="{28F5BBF0-FF02-4172-BEDD-D272AB7DBF84}" type="sibTrans" cxnId="{2BA9DCED-15F6-43B7-AEDA-9C204071A10C}">
      <dgm:prSet/>
      <dgm:spPr/>
      <dgm:t>
        <a:bodyPr/>
        <a:lstStyle/>
        <a:p>
          <a:endParaRPr lang="en-US"/>
        </a:p>
      </dgm:t>
    </dgm:pt>
    <dgm:pt modelId="{2402DA25-9584-42A2-81E7-D9F3CBAF2CBA}">
      <dgm:prSet/>
      <dgm:spPr/>
      <dgm:t>
        <a:bodyPr/>
        <a:lstStyle/>
        <a:p>
          <a:pPr>
            <a:defRPr cap="all"/>
          </a:pPr>
          <a:r>
            <a:rPr lang="en-US"/>
            <a:t>2. Monitor cross-agent reads — treat an agent reading another agent's file in shared storage as a security/monitoring event.</a:t>
          </a:r>
        </a:p>
      </dgm:t>
    </dgm:pt>
    <dgm:pt modelId="{F2440E61-580B-45CE-962F-4D54AAE8E4B6}" type="parTrans" cxnId="{59C7CB3D-BC83-4577-AB5F-EF82DD029E94}">
      <dgm:prSet/>
      <dgm:spPr/>
      <dgm:t>
        <a:bodyPr/>
        <a:lstStyle/>
        <a:p>
          <a:endParaRPr lang="en-US"/>
        </a:p>
      </dgm:t>
    </dgm:pt>
    <dgm:pt modelId="{EE8E3CE7-DABF-41DE-998E-32A60C5D8B23}" type="sibTrans" cxnId="{59C7CB3D-BC83-4577-AB5F-EF82DD029E94}">
      <dgm:prSet/>
      <dgm:spPr/>
      <dgm:t>
        <a:bodyPr/>
        <a:lstStyle/>
        <a:p>
          <a:endParaRPr lang="en-US"/>
        </a:p>
      </dgm:t>
    </dgm:pt>
    <dgm:pt modelId="{049DE422-B737-484E-9E35-A1A9DF0737D7}">
      <dgm:prSet/>
      <dgm:spPr/>
      <dgm:t>
        <a:bodyPr/>
        <a:lstStyle/>
        <a:p>
          <a:pPr>
            <a:defRPr cap="all"/>
          </a:pPr>
          <a:r>
            <a:rPr lang="en-US"/>
            <a:t>3. Plant canaries — put a unique code in each agent's private data and alert if another agent outputs it.</a:t>
          </a:r>
        </a:p>
      </dgm:t>
    </dgm:pt>
    <dgm:pt modelId="{8AF44FCB-2F8B-4F3F-8E23-AD408CCCAE4C}" type="parTrans" cxnId="{54CA3C02-4859-4E50-A184-99CF33CB7B58}">
      <dgm:prSet/>
      <dgm:spPr/>
      <dgm:t>
        <a:bodyPr/>
        <a:lstStyle/>
        <a:p>
          <a:endParaRPr lang="en-US"/>
        </a:p>
      </dgm:t>
    </dgm:pt>
    <dgm:pt modelId="{0C6D325E-A93A-4B53-BAF0-D4ADDDE06FAE}" type="sibTrans" cxnId="{54CA3C02-4859-4E50-A184-99CF33CB7B58}">
      <dgm:prSet/>
      <dgm:spPr/>
      <dgm:t>
        <a:bodyPr/>
        <a:lstStyle/>
        <a:p>
          <a:endParaRPr lang="en-US"/>
        </a:p>
      </dgm:t>
    </dgm:pt>
    <dgm:pt modelId="{327EAD6E-1BBD-46BD-9D20-0DCB0896ABFE}">
      <dgm:prSet/>
      <dgm:spPr/>
      <dgm:t>
        <a:bodyPr/>
        <a:lstStyle/>
        <a:p>
          <a:pPr>
            <a:defRPr cap="all"/>
          </a:pPr>
          <a:r>
            <a:rPr lang="en-US"/>
            <a:t>The canary approach is judge-free: a peer's unique code appearing in another agent's answer is direct evidence of crossing.</a:t>
          </a:r>
        </a:p>
      </dgm:t>
    </dgm:pt>
    <dgm:pt modelId="{848A17B9-273C-40D7-90CB-76D1B77B489D}" type="parTrans" cxnId="{ADD9E7A9-84C2-4E97-9C37-D0F77571DE7C}">
      <dgm:prSet/>
      <dgm:spPr/>
      <dgm:t>
        <a:bodyPr/>
        <a:lstStyle/>
        <a:p>
          <a:endParaRPr lang="en-US"/>
        </a:p>
      </dgm:t>
    </dgm:pt>
    <dgm:pt modelId="{0CDDACD8-6BB1-409C-A42E-080341532726}" type="sibTrans" cxnId="{ADD9E7A9-84C2-4E97-9C37-D0F77571DE7C}">
      <dgm:prSet/>
      <dgm:spPr/>
      <dgm:t>
        <a:bodyPr/>
        <a:lstStyle/>
        <a:p>
          <a:endParaRPr lang="en-US"/>
        </a:p>
      </dgm:t>
    </dgm:pt>
    <dgm:pt modelId="{587E2C41-EB9C-4ECF-96F0-C00AC5498202}" type="pres">
      <dgm:prSet presAssocID="{377DA565-06C4-407C-8B09-B7DA4CD73226}" presName="root" presStyleCnt="0">
        <dgm:presLayoutVars>
          <dgm:dir/>
          <dgm:resizeHandles val="exact"/>
        </dgm:presLayoutVars>
      </dgm:prSet>
      <dgm:spPr/>
    </dgm:pt>
    <dgm:pt modelId="{58B54115-3964-417B-BE41-37DB4BFB23C8}" type="pres">
      <dgm:prSet presAssocID="{D8C2D42B-A6C2-4FC6-93E1-AE496BC912B8}" presName="compNode" presStyleCnt="0"/>
      <dgm:spPr/>
    </dgm:pt>
    <dgm:pt modelId="{5674D8B5-C216-4094-900F-741352E8D84F}" type="pres">
      <dgm:prSet presAssocID="{D8C2D42B-A6C2-4FC6-93E1-AE496BC912B8}" presName="iconBgRect" presStyleLbl="bgShp" presStyleIdx="0" presStyleCnt="4"/>
      <dgm:spPr/>
    </dgm:pt>
    <dgm:pt modelId="{22F67CFB-C22A-4A6E-BE6B-8FC50092237F}" type="pres">
      <dgm:prSet presAssocID="{D8C2D42B-A6C2-4FC6-93E1-AE496BC912B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0A6F436F-5C73-4FA9-A860-BAA83C5F281F}" type="pres">
      <dgm:prSet presAssocID="{D8C2D42B-A6C2-4FC6-93E1-AE496BC912B8}" presName="spaceRect" presStyleCnt="0"/>
      <dgm:spPr/>
    </dgm:pt>
    <dgm:pt modelId="{2DB72D8F-41BF-4A24-87D7-A670C593005F}" type="pres">
      <dgm:prSet presAssocID="{D8C2D42B-A6C2-4FC6-93E1-AE496BC912B8}" presName="textRect" presStyleLbl="revTx" presStyleIdx="0" presStyleCnt="4">
        <dgm:presLayoutVars>
          <dgm:chMax val="1"/>
          <dgm:chPref val="1"/>
        </dgm:presLayoutVars>
      </dgm:prSet>
      <dgm:spPr/>
    </dgm:pt>
    <dgm:pt modelId="{A5752DA9-B302-4B76-81AA-83A8ACF8317F}" type="pres">
      <dgm:prSet presAssocID="{28F5BBF0-FF02-4172-BEDD-D272AB7DBF84}" presName="sibTrans" presStyleCnt="0"/>
      <dgm:spPr/>
    </dgm:pt>
    <dgm:pt modelId="{EA094E0E-117E-4AB7-98AA-1775FC45424B}" type="pres">
      <dgm:prSet presAssocID="{2402DA25-9584-42A2-81E7-D9F3CBAF2CBA}" presName="compNode" presStyleCnt="0"/>
      <dgm:spPr/>
    </dgm:pt>
    <dgm:pt modelId="{9A8CAF88-AD2C-4914-8513-E1269D95994B}" type="pres">
      <dgm:prSet presAssocID="{2402DA25-9584-42A2-81E7-D9F3CBAF2CBA}" presName="iconBgRect" presStyleLbl="bgShp" presStyleIdx="1" presStyleCnt="4"/>
      <dgm:spPr/>
    </dgm:pt>
    <dgm:pt modelId="{B7C2A9C0-3290-4343-BAF9-86C2B0126350}" type="pres">
      <dgm:prSet presAssocID="{2402DA25-9584-42A2-81E7-D9F3CBAF2CB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5F9485AE-3994-440E-9780-80654DB9DB14}" type="pres">
      <dgm:prSet presAssocID="{2402DA25-9584-42A2-81E7-D9F3CBAF2CBA}" presName="spaceRect" presStyleCnt="0"/>
      <dgm:spPr/>
    </dgm:pt>
    <dgm:pt modelId="{94AA5708-2698-484D-9097-3ACCAB3C1ED0}" type="pres">
      <dgm:prSet presAssocID="{2402DA25-9584-42A2-81E7-D9F3CBAF2CBA}" presName="textRect" presStyleLbl="revTx" presStyleIdx="1" presStyleCnt="4">
        <dgm:presLayoutVars>
          <dgm:chMax val="1"/>
          <dgm:chPref val="1"/>
        </dgm:presLayoutVars>
      </dgm:prSet>
      <dgm:spPr/>
    </dgm:pt>
    <dgm:pt modelId="{89D82680-54D2-4201-B42E-A7CF969B1FA2}" type="pres">
      <dgm:prSet presAssocID="{EE8E3CE7-DABF-41DE-998E-32A60C5D8B23}" presName="sibTrans" presStyleCnt="0"/>
      <dgm:spPr/>
    </dgm:pt>
    <dgm:pt modelId="{6CE06B7C-0FE8-43C5-AB72-F2090175DE9D}" type="pres">
      <dgm:prSet presAssocID="{049DE422-B737-484E-9E35-A1A9DF0737D7}" presName="compNode" presStyleCnt="0"/>
      <dgm:spPr/>
    </dgm:pt>
    <dgm:pt modelId="{B1DA0BBB-6778-40D2-B3FA-A2AD9628974C}" type="pres">
      <dgm:prSet presAssocID="{049DE422-B737-484E-9E35-A1A9DF0737D7}" presName="iconBgRect" presStyleLbl="bgShp" presStyleIdx="2" presStyleCnt="4"/>
      <dgm:spPr/>
    </dgm:pt>
    <dgm:pt modelId="{DB088B27-F296-46E7-8490-AA568DDC6E4A}" type="pres">
      <dgm:prSet presAssocID="{049DE422-B737-484E-9E35-A1A9DF0737D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A6353211-9ECC-49B3-B6D8-ACA324699077}" type="pres">
      <dgm:prSet presAssocID="{049DE422-B737-484E-9E35-A1A9DF0737D7}" presName="spaceRect" presStyleCnt="0"/>
      <dgm:spPr/>
    </dgm:pt>
    <dgm:pt modelId="{C3227318-A932-45DA-B698-EF4D238CBA2C}" type="pres">
      <dgm:prSet presAssocID="{049DE422-B737-484E-9E35-A1A9DF0737D7}" presName="textRect" presStyleLbl="revTx" presStyleIdx="2" presStyleCnt="4">
        <dgm:presLayoutVars>
          <dgm:chMax val="1"/>
          <dgm:chPref val="1"/>
        </dgm:presLayoutVars>
      </dgm:prSet>
      <dgm:spPr/>
    </dgm:pt>
    <dgm:pt modelId="{CF69C781-C1B8-4260-A3FE-C71C3CC1456D}" type="pres">
      <dgm:prSet presAssocID="{0C6D325E-A93A-4B53-BAF0-D4ADDDE06FAE}" presName="sibTrans" presStyleCnt="0"/>
      <dgm:spPr/>
    </dgm:pt>
    <dgm:pt modelId="{5BBBF02F-D97A-40C9-ADC7-028FC1A84843}" type="pres">
      <dgm:prSet presAssocID="{327EAD6E-1BBD-46BD-9D20-0DCB0896ABFE}" presName="compNode" presStyleCnt="0"/>
      <dgm:spPr/>
    </dgm:pt>
    <dgm:pt modelId="{ABB7879C-1AB5-43DB-9A78-05CD089C2E7D}" type="pres">
      <dgm:prSet presAssocID="{327EAD6E-1BBD-46BD-9D20-0DCB0896ABFE}" presName="iconBgRect" presStyleLbl="bgShp" presStyleIdx="3" presStyleCnt="4"/>
      <dgm:spPr/>
    </dgm:pt>
    <dgm:pt modelId="{CA4977DA-EB20-4E14-A3C9-25979A0D59D3}" type="pres">
      <dgm:prSet presAssocID="{327EAD6E-1BBD-46BD-9D20-0DCB0896ABF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dy bug"/>
        </a:ext>
      </dgm:extLst>
    </dgm:pt>
    <dgm:pt modelId="{33F5CBBE-4887-4A63-85C8-8A544885C7B0}" type="pres">
      <dgm:prSet presAssocID="{327EAD6E-1BBD-46BD-9D20-0DCB0896ABFE}" presName="spaceRect" presStyleCnt="0"/>
      <dgm:spPr/>
    </dgm:pt>
    <dgm:pt modelId="{5B209367-2968-4B29-93AB-1CEF19B13074}" type="pres">
      <dgm:prSet presAssocID="{327EAD6E-1BBD-46BD-9D20-0DCB0896ABF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4CA3C02-4859-4E50-A184-99CF33CB7B58}" srcId="{377DA565-06C4-407C-8B09-B7DA4CD73226}" destId="{049DE422-B737-484E-9E35-A1A9DF0737D7}" srcOrd="2" destOrd="0" parTransId="{8AF44FCB-2F8B-4F3F-8E23-AD408CCCAE4C}" sibTransId="{0C6D325E-A93A-4B53-BAF0-D4ADDDE06FAE}"/>
    <dgm:cxn modelId="{64665C11-20C2-4354-BB5F-34312E7A42DC}" type="presOf" srcId="{D8C2D42B-A6C2-4FC6-93E1-AE496BC912B8}" destId="{2DB72D8F-41BF-4A24-87D7-A670C593005F}" srcOrd="0" destOrd="0" presId="urn:microsoft.com/office/officeart/2018/5/layout/IconCircleLabelList"/>
    <dgm:cxn modelId="{59C7CB3D-BC83-4577-AB5F-EF82DD029E94}" srcId="{377DA565-06C4-407C-8B09-B7DA4CD73226}" destId="{2402DA25-9584-42A2-81E7-D9F3CBAF2CBA}" srcOrd="1" destOrd="0" parTransId="{F2440E61-580B-45CE-962F-4D54AAE8E4B6}" sibTransId="{EE8E3CE7-DABF-41DE-998E-32A60C5D8B23}"/>
    <dgm:cxn modelId="{04559F9D-0B74-4756-8A74-B340974FF974}" type="presOf" srcId="{327EAD6E-1BBD-46BD-9D20-0DCB0896ABFE}" destId="{5B209367-2968-4B29-93AB-1CEF19B13074}" srcOrd="0" destOrd="0" presId="urn:microsoft.com/office/officeart/2018/5/layout/IconCircleLabelList"/>
    <dgm:cxn modelId="{774ECEA9-2E46-451E-9DB5-0D0B6BFE4EB2}" type="presOf" srcId="{2402DA25-9584-42A2-81E7-D9F3CBAF2CBA}" destId="{94AA5708-2698-484D-9097-3ACCAB3C1ED0}" srcOrd="0" destOrd="0" presId="urn:microsoft.com/office/officeart/2018/5/layout/IconCircleLabelList"/>
    <dgm:cxn modelId="{ADD9E7A9-84C2-4E97-9C37-D0F77571DE7C}" srcId="{377DA565-06C4-407C-8B09-B7DA4CD73226}" destId="{327EAD6E-1BBD-46BD-9D20-0DCB0896ABFE}" srcOrd="3" destOrd="0" parTransId="{848A17B9-273C-40D7-90CB-76D1B77B489D}" sibTransId="{0CDDACD8-6BB1-409C-A42E-080341532726}"/>
    <dgm:cxn modelId="{4D5879D9-6A3C-4B73-AE74-ED7871DF1896}" type="presOf" srcId="{377DA565-06C4-407C-8B09-B7DA4CD73226}" destId="{587E2C41-EB9C-4ECF-96F0-C00AC5498202}" srcOrd="0" destOrd="0" presId="urn:microsoft.com/office/officeart/2018/5/layout/IconCircleLabelList"/>
    <dgm:cxn modelId="{8017A6DE-F8FE-404D-AB30-2C3B7F6D8C2D}" type="presOf" srcId="{049DE422-B737-484E-9E35-A1A9DF0737D7}" destId="{C3227318-A932-45DA-B698-EF4D238CBA2C}" srcOrd="0" destOrd="0" presId="urn:microsoft.com/office/officeart/2018/5/layout/IconCircleLabelList"/>
    <dgm:cxn modelId="{2BA9DCED-15F6-43B7-AEDA-9C204071A10C}" srcId="{377DA565-06C4-407C-8B09-B7DA4CD73226}" destId="{D8C2D42B-A6C2-4FC6-93E1-AE496BC912B8}" srcOrd="0" destOrd="0" parTransId="{DE721C1A-576F-4B59-AC04-A37C61A71343}" sibTransId="{28F5BBF0-FF02-4172-BEDD-D272AB7DBF84}"/>
    <dgm:cxn modelId="{0AD44870-0071-4E34-9153-79EB4CA90197}" type="presParOf" srcId="{587E2C41-EB9C-4ECF-96F0-C00AC5498202}" destId="{58B54115-3964-417B-BE41-37DB4BFB23C8}" srcOrd="0" destOrd="0" presId="urn:microsoft.com/office/officeart/2018/5/layout/IconCircleLabelList"/>
    <dgm:cxn modelId="{79FDE66B-B07E-4340-899C-64611FECF5A1}" type="presParOf" srcId="{58B54115-3964-417B-BE41-37DB4BFB23C8}" destId="{5674D8B5-C216-4094-900F-741352E8D84F}" srcOrd="0" destOrd="0" presId="urn:microsoft.com/office/officeart/2018/5/layout/IconCircleLabelList"/>
    <dgm:cxn modelId="{443DA247-7606-47FC-9347-F83DE885FFAF}" type="presParOf" srcId="{58B54115-3964-417B-BE41-37DB4BFB23C8}" destId="{22F67CFB-C22A-4A6E-BE6B-8FC50092237F}" srcOrd="1" destOrd="0" presId="urn:microsoft.com/office/officeart/2018/5/layout/IconCircleLabelList"/>
    <dgm:cxn modelId="{0A7BAF40-C498-4D74-88DE-61FDFBE2535B}" type="presParOf" srcId="{58B54115-3964-417B-BE41-37DB4BFB23C8}" destId="{0A6F436F-5C73-4FA9-A860-BAA83C5F281F}" srcOrd="2" destOrd="0" presId="urn:microsoft.com/office/officeart/2018/5/layout/IconCircleLabelList"/>
    <dgm:cxn modelId="{6D45EE1A-5D1B-47EA-940C-23071603BC6A}" type="presParOf" srcId="{58B54115-3964-417B-BE41-37DB4BFB23C8}" destId="{2DB72D8F-41BF-4A24-87D7-A670C593005F}" srcOrd="3" destOrd="0" presId="urn:microsoft.com/office/officeart/2018/5/layout/IconCircleLabelList"/>
    <dgm:cxn modelId="{4A34F159-16C0-4741-8940-43D857700976}" type="presParOf" srcId="{587E2C41-EB9C-4ECF-96F0-C00AC5498202}" destId="{A5752DA9-B302-4B76-81AA-83A8ACF8317F}" srcOrd="1" destOrd="0" presId="urn:microsoft.com/office/officeart/2018/5/layout/IconCircleLabelList"/>
    <dgm:cxn modelId="{177ECD3F-922C-4666-A33B-F640440E319D}" type="presParOf" srcId="{587E2C41-EB9C-4ECF-96F0-C00AC5498202}" destId="{EA094E0E-117E-4AB7-98AA-1775FC45424B}" srcOrd="2" destOrd="0" presId="urn:microsoft.com/office/officeart/2018/5/layout/IconCircleLabelList"/>
    <dgm:cxn modelId="{4DBD4A2F-B444-4089-8936-5B4AE3E5E658}" type="presParOf" srcId="{EA094E0E-117E-4AB7-98AA-1775FC45424B}" destId="{9A8CAF88-AD2C-4914-8513-E1269D95994B}" srcOrd="0" destOrd="0" presId="urn:microsoft.com/office/officeart/2018/5/layout/IconCircleLabelList"/>
    <dgm:cxn modelId="{430EEDD0-72AC-4122-A0CC-F18CE2FA1C5F}" type="presParOf" srcId="{EA094E0E-117E-4AB7-98AA-1775FC45424B}" destId="{B7C2A9C0-3290-4343-BAF9-86C2B0126350}" srcOrd="1" destOrd="0" presId="urn:microsoft.com/office/officeart/2018/5/layout/IconCircleLabelList"/>
    <dgm:cxn modelId="{F16DA14E-9A98-40BB-8295-B203CA5E86B8}" type="presParOf" srcId="{EA094E0E-117E-4AB7-98AA-1775FC45424B}" destId="{5F9485AE-3994-440E-9780-80654DB9DB14}" srcOrd="2" destOrd="0" presId="urn:microsoft.com/office/officeart/2018/5/layout/IconCircleLabelList"/>
    <dgm:cxn modelId="{E799AB19-10BC-4F98-B1EA-047AD8E88F77}" type="presParOf" srcId="{EA094E0E-117E-4AB7-98AA-1775FC45424B}" destId="{94AA5708-2698-484D-9097-3ACCAB3C1ED0}" srcOrd="3" destOrd="0" presId="urn:microsoft.com/office/officeart/2018/5/layout/IconCircleLabelList"/>
    <dgm:cxn modelId="{7F68CEA3-0AD1-4355-B685-C58C636FC080}" type="presParOf" srcId="{587E2C41-EB9C-4ECF-96F0-C00AC5498202}" destId="{89D82680-54D2-4201-B42E-A7CF969B1FA2}" srcOrd="3" destOrd="0" presId="urn:microsoft.com/office/officeart/2018/5/layout/IconCircleLabelList"/>
    <dgm:cxn modelId="{CC18C457-6FFB-46A0-A007-6F75202148DB}" type="presParOf" srcId="{587E2C41-EB9C-4ECF-96F0-C00AC5498202}" destId="{6CE06B7C-0FE8-43C5-AB72-F2090175DE9D}" srcOrd="4" destOrd="0" presId="urn:microsoft.com/office/officeart/2018/5/layout/IconCircleLabelList"/>
    <dgm:cxn modelId="{D0410BE5-2C31-4CF1-8DB8-DF2383A8CAFD}" type="presParOf" srcId="{6CE06B7C-0FE8-43C5-AB72-F2090175DE9D}" destId="{B1DA0BBB-6778-40D2-B3FA-A2AD9628974C}" srcOrd="0" destOrd="0" presId="urn:microsoft.com/office/officeart/2018/5/layout/IconCircleLabelList"/>
    <dgm:cxn modelId="{29E32363-949A-4012-A608-FF6464805A7F}" type="presParOf" srcId="{6CE06B7C-0FE8-43C5-AB72-F2090175DE9D}" destId="{DB088B27-F296-46E7-8490-AA568DDC6E4A}" srcOrd="1" destOrd="0" presId="urn:microsoft.com/office/officeart/2018/5/layout/IconCircleLabelList"/>
    <dgm:cxn modelId="{27E3FCAD-2996-4426-9C11-D4A4FD8CC312}" type="presParOf" srcId="{6CE06B7C-0FE8-43C5-AB72-F2090175DE9D}" destId="{A6353211-9ECC-49B3-B6D8-ACA324699077}" srcOrd="2" destOrd="0" presId="urn:microsoft.com/office/officeart/2018/5/layout/IconCircleLabelList"/>
    <dgm:cxn modelId="{39AB4562-F3A6-4D59-AE56-803AD0CAFF5A}" type="presParOf" srcId="{6CE06B7C-0FE8-43C5-AB72-F2090175DE9D}" destId="{C3227318-A932-45DA-B698-EF4D238CBA2C}" srcOrd="3" destOrd="0" presId="urn:microsoft.com/office/officeart/2018/5/layout/IconCircleLabelList"/>
    <dgm:cxn modelId="{8F4C084C-288D-40C7-AAA1-FF815E6F037E}" type="presParOf" srcId="{587E2C41-EB9C-4ECF-96F0-C00AC5498202}" destId="{CF69C781-C1B8-4260-A3FE-C71C3CC1456D}" srcOrd="5" destOrd="0" presId="urn:microsoft.com/office/officeart/2018/5/layout/IconCircleLabelList"/>
    <dgm:cxn modelId="{43D28FA7-C66A-4667-A886-C0BD89E3497A}" type="presParOf" srcId="{587E2C41-EB9C-4ECF-96F0-C00AC5498202}" destId="{5BBBF02F-D97A-40C9-ADC7-028FC1A84843}" srcOrd="6" destOrd="0" presId="urn:microsoft.com/office/officeart/2018/5/layout/IconCircleLabelList"/>
    <dgm:cxn modelId="{1B4AACE5-2B54-4DA6-AA77-5798CE333468}" type="presParOf" srcId="{5BBBF02F-D97A-40C9-ADC7-028FC1A84843}" destId="{ABB7879C-1AB5-43DB-9A78-05CD089C2E7D}" srcOrd="0" destOrd="0" presId="urn:microsoft.com/office/officeart/2018/5/layout/IconCircleLabelList"/>
    <dgm:cxn modelId="{FA210421-E98A-483C-B0C9-3D2B490A04A0}" type="presParOf" srcId="{5BBBF02F-D97A-40C9-ADC7-028FC1A84843}" destId="{CA4977DA-EB20-4E14-A3C9-25979A0D59D3}" srcOrd="1" destOrd="0" presId="urn:microsoft.com/office/officeart/2018/5/layout/IconCircleLabelList"/>
    <dgm:cxn modelId="{F068586D-8B9C-4593-BDC5-F7EC37A6E609}" type="presParOf" srcId="{5BBBF02F-D97A-40C9-ADC7-028FC1A84843}" destId="{33F5CBBE-4887-4A63-85C8-8A544885C7B0}" srcOrd="2" destOrd="0" presId="urn:microsoft.com/office/officeart/2018/5/layout/IconCircleLabelList"/>
    <dgm:cxn modelId="{2A060EEC-5442-4487-BE89-9DA2ED896D33}" type="presParOf" srcId="{5BBBF02F-D97A-40C9-ADC7-028FC1A84843}" destId="{5B209367-2968-4B29-93AB-1CEF19B1307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072A13-8F96-4D95-89AD-188511F2A39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7C5660-7427-4FAF-B9C7-FC1D5984DC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Conclusion: impossible tasks alone did not cause collusion in this study.</a:t>
          </a:r>
        </a:p>
      </dgm:t>
    </dgm:pt>
    <dgm:pt modelId="{F65F7D65-6BC2-4740-A3C1-1EBE74664267}" type="parTrans" cxnId="{2949A0CF-6EEC-4DA2-B222-65C878E80FE9}">
      <dgm:prSet/>
      <dgm:spPr/>
      <dgm:t>
        <a:bodyPr/>
        <a:lstStyle/>
        <a:p>
          <a:endParaRPr lang="en-US"/>
        </a:p>
      </dgm:t>
    </dgm:pt>
    <dgm:pt modelId="{6BBE6765-7E97-43B4-8878-5087F7673A02}" type="sibTrans" cxnId="{2949A0CF-6EEC-4DA2-B222-65C878E80FE9}">
      <dgm:prSet/>
      <dgm:spPr/>
      <dgm:t>
        <a:bodyPr/>
        <a:lstStyle/>
        <a:p>
          <a:endParaRPr lang="en-US"/>
        </a:p>
      </dgm:t>
    </dgm:pt>
    <dgm:pt modelId="{0A55D3CF-1086-41EB-956E-4B502D862C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When multiple agents were stuck, they became much more likely to inspect shared artifacts and, in one model, provide requested data.</a:t>
          </a:r>
        </a:p>
      </dgm:t>
    </dgm:pt>
    <dgm:pt modelId="{F62485FA-D5F8-4AD1-8318-A227F1B2E049}" type="parTrans" cxnId="{BB970789-6C89-4299-A43D-4F3EEB4116EA}">
      <dgm:prSet/>
      <dgm:spPr/>
      <dgm:t>
        <a:bodyPr/>
        <a:lstStyle/>
        <a:p>
          <a:endParaRPr lang="en-US"/>
        </a:p>
      </dgm:t>
    </dgm:pt>
    <dgm:pt modelId="{295B20C2-45DD-49DD-9659-831244E63AAB}" type="sibTrans" cxnId="{BB970789-6C89-4299-A43D-4F3EEB4116EA}">
      <dgm:prSet/>
      <dgm:spPr/>
      <dgm:t>
        <a:bodyPr/>
        <a:lstStyle/>
        <a:p>
          <a:endParaRPr lang="en-US"/>
        </a:p>
      </dgm:t>
    </dgm:pt>
    <dgm:pt modelId="{802A6580-E715-41DC-B0C8-F164A44EAF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study supports a practical risk model: concurrent hard/misconfigured tasks + shared writable infrastructure.</a:t>
          </a:r>
        </a:p>
      </dgm:t>
    </dgm:pt>
    <dgm:pt modelId="{CF850604-B6AB-4C72-81E1-05166617F33E}" type="parTrans" cxnId="{CAD1BC5F-5D27-45F4-ADD6-30AB6BB858AF}">
      <dgm:prSet/>
      <dgm:spPr/>
      <dgm:t>
        <a:bodyPr/>
        <a:lstStyle/>
        <a:p>
          <a:endParaRPr lang="en-US"/>
        </a:p>
      </dgm:t>
    </dgm:pt>
    <dgm:pt modelId="{23DA6E36-8CD7-432C-AB79-45669F47757C}" type="sibTrans" cxnId="{CAD1BC5F-5D27-45F4-ADD6-30AB6BB858AF}">
      <dgm:prSet/>
      <dgm:spPr/>
      <dgm:t>
        <a:bodyPr/>
        <a:lstStyle/>
        <a:p>
          <a:endParaRPr lang="en-US"/>
        </a:p>
      </dgm:t>
    </dgm:pt>
    <dgm:pt modelId="{6371D5CC-3ECF-4ADF-8877-C46F399395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Next: run the full stuck-peer × awareness design; test other vendors and incident models; deploy canary tripwires on a real evaluation fleet.</a:t>
          </a:r>
        </a:p>
      </dgm:t>
    </dgm:pt>
    <dgm:pt modelId="{55773DE2-F933-4EA5-B0FD-A092C2330699}" type="parTrans" cxnId="{5525E9F8-1DF7-425C-8477-D075B9B478D3}">
      <dgm:prSet/>
      <dgm:spPr/>
      <dgm:t>
        <a:bodyPr/>
        <a:lstStyle/>
        <a:p>
          <a:endParaRPr lang="en-US"/>
        </a:p>
      </dgm:t>
    </dgm:pt>
    <dgm:pt modelId="{D518959E-2096-4F8B-BAC1-DD839545804A}" type="sibTrans" cxnId="{5525E9F8-1DF7-425C-8477-D075B9B478D3}">
      <dgm:prSet/>
      <dgm:spPr/>
      <dgm:t>
        <a:bodyPr/>
        <a:lstStyle/>
        <a:p>
          <a:endParaRPr lang="en-US"/>
        </a:p>
      </dgm:t>
    </dgm:pt>
    <dgm:pt modelId="{A4A4C578-5BDE-4570-9F19-2F10F744C1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Code, runs, pre-registrations and analysis are publicly documented in the research repository.</a:t>
          </a:r>
        </a:p>
      </dgm:t>
    </dgm:pt>
    <dgm:pt modelId="{D87D9569-894A-468C-81B1-2C90D0540C1F}" type="parTrans" cxnId="{EE89D04D-E90F-42D0-BF88-A11E28415473}">
      <dgm:prSet/>
      <dgm:spPr/>
      <dgm:t>
        <a:bodyPr/>
        <a:lstStyle/>
        <a:p>
          <a:endParaRPr lang="en-US"/>
        </a:p>
      </dgm:t>
    </dgm:pt>
    <dgm:pt modelId="{141EC6F6-A41C-4301-A244-F2EB39ACD1D2}" type="sibTrans" cxnId="{EE89D04D-E90F-42D0-BF88-A11E28415473}">
      <dgm:prSet/>
      <dgm:spPr/>
      <dgm:t>
        <a:bodyPr/>
        <a:lstStyle/>
        <a:p>
          <a:endParaRPr lang="en-US"/>
        </a:p>
      </dgm:t>
    </dgm:pt>
    <dgm:pt modelId="{322C0909-FDB7-4125-921B-D2AA1F2947F8}" type="pres">
      <dgm:prSet presAssocID="{2E072A13-8F96-4D95-89AD-188511F2A394}" presName="root" presStyleCnt="0">
        <dgm:presLayoutVars>
          <dgm:dir/>
          <dgm:resizeHandles val="exact"/>
        </dgm:presLayoutVars>
      </dgm:prSet>
      <dgm:spPr/>
    </dgm:pt>
    <dgm:pt modelId="{0814466B-F4CF-43A5-900D-6455138C5E9F}" type="pres">
      <dgm:prSet presAssocID="{297C5660-7427-4FAF-B9C7-FC1D5984DCEB}" presName="compNode" presStyleCnt="0"/>
      <dgm:spPr/>
    </dgm:pt>
    <dgm:pt modelId="{4A02F12A-9C60-48E3-BA55-3D564528876D}" type="pres">
      <dgm:prSet presAssocID="{297C5660-7427-4FAF-B9C7-FC1D5984DCEB}" presName="bgRect" presStyleLbl="bgShp" presStyleIdx="0" presStyleCnt="5"/>
      <dgm:spPr/>
    </dgm:pt>
    <dgm:pt modelId="{9CC5EB29-E6C4-4C05-BE02-8CD968762DB6}" type="pres">
      <dgm:prSet presAssocID="{297C5660-7427-4FAF-B9C7-FC1D5984DCE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C970596-D992-42E6-A276-0843F7D3ABF7}" type="pres">
      <dgm:prSet presAssocID="{297C5660-7427-4FAF-B9C7-FC1D5984DCEB}" presName="spaceRect" presStyleCnt="0"/>
      <dgm:spPr/>
    </dgm:pt>
    <dgm:pt modelId="{B2D82CF6-9F4D-49BD-93C6-D9EF66558019}" type="pres">
      <dgm:prSet presAssocID="{297C5660-7427-4FAF-B9C7-FC1D5984DCEB}" presName="parTx" presStyleLbl="revTx" presStyleIdx="0" presStyleCnt="5">
        <dgm:presLayoutVars>
          <dgm:chMax val="0"/>
          <dgm:chPref val="0"/>
        </dgm:presLayoutVars>
      </dgm:prSet>
      <dgm:spPr/>
    </dgm:pt>
    <dgm:pt modelId="{C51746EA-B06A-4752-AB20-41E4A9D161F8}" type="pres">
      <dgm:prSet presAssocID="{6BBE6765-7E97-43B4-8878-5087F7673A02}" presName="sibTrans" presStyleCnt="0"/>
      <dgm:spPr/>
    </dgm:pt>
    <dgm:pt modelId="{09BD95D5-1BD8-48C2-8526-2D2894FA7318}" type="pres">
      <dgm:prSet presAssocID="{0A55D3CF-1086-41EB-956E-4B502D862CAD}" presName="compNode" presStyleCnt="0"/>
      <dgm:spPr/>
    </dgm:pt>
    <dgm:pt modelId="{50702B9E-4837-4339-B4EF-14F4DC0427FA}" type="pres">
      <dgm:prSet presAssocID="{0A55D3CF-1086-41EB-956E-4B502D862CAD}" presName="bgRect" presStyleLbl="bgShp" presStyleIdx="1" presStyleCnt="5"/>
      <dgm:spPr/>
    </dgm:pt>
    <dgm:pt modelId="{2B090F17-7C26-436A-920F-2F47B149C7EC}" type="pres">
      <dgm:prSet presAssocID="{0A55D3CF-1086-41EB-956E-4B502D862CAD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388D3701-4DEC-43E7-A085-5A26D2C113D6}" type="pres">
      <dgm:prSet presAssocID="{0A55D3CF-1086-41EB-956E-4B502D862CAD}" presName="spaceRect" presStyleCnt="0"/>
      <dgm:spPr/>
    </dgm:pt>
    <dgm:pt modelId="{045F5537-F768-4958-9178-EA476A9A576A}" type="pres">
      <dgm:prSet presAssocID="{0A55D3CF-1086-41EB-956E-4B502D862CAD}" presName="parTx" presStyleLbl="revTx" presStyleIdx="1" presStyleCnt="5">
        <dgm:presLayoutVars>
          <dgm:chMax val="0"/>
          <dgm:chPref val="0"/>
        </dgm:presLayoutVars>
      </dgm:prSet>
      <dgm:spPr/>
    </dgm:pt>
    <dgm:pt modelId="{C94A67A8-1FF9-473C-93C9-F7D5C894D0EE}" type="pres">
      <dgm:prSet presAssocID="{295B20C2-45DD-49DD-9659-831244E63AAB}" presName="sibTrans" presStyleCnt="0"/>
      <dgm:spPr/>
    </dgm:pt>
    <dgm:pt modelId="{EDDE7673-6308-4842-B7E2-11A0E78B28EF}" type="pres">
      <dgm:prSet presAssocID="{802A6580-E715-41DC-B0C8-F164A44EAF86}" presName="compNode" presStyleCnt="0"/>
      <dgm:spPr/>
    </dgm:pt>
    <dgm:pt modelId="{A3B853C2-684A-4E08-A60F-01AE6426CE8B}" type="pres">
      <dgm:prSet presAssocID="{802A6580-E715-41DC-B0C8-F164A44EAF86}" presName="bgRect" presStyleLbl="bgShp" presStyleIdx="2" presStyleCnt="5"/>
      <dgm:spPr/>
    </dgm:pt>
    <dgm:pt modelId="{04F5BC17-EEA8-4713-9796-BBD1CC7A58F7}" type="pres">
      <dgm:prSet presAssocID="{802A6580-E715-41DC-B0C8-F164A44EAF8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69057571-EA34-4035-AF38-C207EFCD0331}" type="pres">
      <dgm:prSet presAssocID="{802A6580-E715-41DC-B0C8-F164A44EAF86}" presName="spaceRect" presStyleCnt="0"/>
      <dgm:spPr/>
    </dgm:pt>
    <dgm:pt modelId="{84233788-62AD-4F61-9798-76F7DE8997ED}" type="pres">
      <dgm:prSet presAssocID="{802A6580-E715-41DC-B0C8-F164A44EAF86}" presName="parTx" presStyleLbl="revTx" presStyleIdx="2" presStyleCnt="5">
        <dgm:presLayoutVars>
          <dgm:chMax val="0"/>
          <dgm:chPref val="0"/>
        </dgm:presLayoutVars>
      </dgm:prSet>
      <dgm:spPr/>
    </dgm:pt>
    <dgm:pt modelId="{D4F6AE3F-5C7D-46CA-973D-562F7ADABBC4}" type="pres">
      <dgm:prSet presAssocID="{23DA6E36-8CD7-432C-AB79-45669F47757C}" presName="sibTrans" presStyleCnt="0"/>
      <dgm:spPr/>
    </dgm:pt>
    <dgm:pt modelId="{BC656F46-E5A7-4A8E-922C-61FD88492064}" type="pres">
      <dgm:prSet presAssocID="{6371D5CC-3ECF-4ADF-8877-C46F3993959B}" presName="compNode" presStyleCnt="0"/>
      <dgm:spPr/>
    </dgm:pt>
    <dgm:pt modelId="{2959BFA5-6131-4B49-B87C-47813F86683C}" type="pres">
      <dgm:prSet presAssocID="{6371D5CC-3ECF-4ADF-8877-C46F3993959B}" presName="bgRect" presStyleLbl="bgShp" presStyleIdx="3" presStyleCnt="5"/>
      <dgm:spPr/>
    </dgm:pt>
    <dgm:pt modelId="{B7CB92EA-7833-4F6B-BC69-44E5E846927B}" type="pres">
      <dgm:prSet presAssocID="{6371D5CC-3ECF-4ADF-8877-C46F3993959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ggs In Basket"/>
        </a:ext>
      </dgm:extLst>
    </dgm:pt>
    <dgm:pt modelId="{DCB62CD5-2B8E-4ACF-9EA7-7658A821799A}" type="pres">
      <dgm:prSet presAssocID="{6371D5CC-3ECF-4ADF-8877-C46F3993959B}" presName="spaceRect" presStyleCnt="0"/>
      <dgm:spPr/>
    </dgm:pt>
    <dgm:pt modelId="{6578AC70-6D2B-480C-B1EE-38E9C18604C6}" type="pres">
      <dgm:prSet presAssocID="{6371D5CC-3ECF-4ADF-8877-C46F3993959B}" presName="parTx" presStyleLbl="revTx" presStyleIdx="3" presStyleCnt="5">
        <dgm:presLayoutVars>
          <dgm:chMax val="0"/>
          <dgm:chPref val="0"/>
        </dgm:presLayoutVars>
      </dgm:prSet>
      <dgm:spPr/>
    </dgm:pt>
    <dgm:pt modelId="{1790C68D-9027-41E2-814C-BF31EEC41CA3}" type="pres">
      <dgm:prSet presAssocID="{D518959E-2096-4F8B-BAC1-DD839545804A}" presName="sibTrans" presStyleCnt="0"/>
      <dgm:spPr/>
    </dgm:pt>
    <dgm:pt modelId="{EB17FCDF-605D-4B10-9E19-CD029F13AD74}" type="pres">
      <dgm:prSet presAssocID="{A4A4C578-5BDE-4570-9F19-2F10F744C1CD}" presName="compNode" presStyleCnt="0"/>
      <dgm:spPr/>
    </dgm:pt>
    <dgm:pt modelId="{D5AD8E7B-388D-4B81-A308-49B23F1B74B7}" type="pres">
      <dgm:prSet presAssocID="{A4A4C578-5BDE-4570-9F19-2F10F744C1CD}" presName="bgRect" presStyleLbl="bgShp" presStyleIdx="4" presStyleCnt="5"/>
      <dgm:spPr/>
    </dgm:pt>
    <dgm:pt modelId="{BBCEA6F9-6162-4CFB-A5BB-9086004B9425}" type="pres">
      <dgm:prSet presAssocID="{A4A4C578-5BDE-4570-9F19-2F10F744C1CD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D66AB4BB-A7F2-4893-82F6-61886087094A}" type="pres">
      <dgm:prSet presAssocID="{A4A4C578-5BDE-4570-9F19-2F10F744C1CD}" presName="spaceRect" presStyleCnt="0"/>
      <dgm:spPr/>
    </dgm:pt>
    <dgm:pt modelId="{9670661B-2AF1-4B5C-9240-C0A5B55EFAB5}" type="pres">
      <dgm:prSet presAssocID="{A4A4C578-5BDE-4570-9F19-2F10F744C1C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E521001-4264-483C-B53F-2703441B6588}" type="presOf" srcId="{297C5660-7427-4FAF-B9C7-FC1D5984DCEB}" destId="{B2D82CF6-9F4D-49BD-93C6-D9EF66558019}" srcOrd="0" destOrd="0" presId="urn:microsoft.com/office/officeart/2018/2/layout/IconVerticalSolidList"/>
    <dgm:cxn modelId="{C5519F08-66A6-4C64-8574-70BAEF1F6449}" type="presOf" srcId="{A4A4C578-5BDE-4570-9F19-2F10F744C1CD}" destId="{9670661B-2AF1-4B5C-9240-C0A5B55EFAB5}" srcOrd="0" destOrd="0" presId="urn:microsoft.com/office/officeart/2018/2/layout/IconVerticalSolidList"/>
    <dgm:cxn modelId="{A56A9132-25E8-4E5F-8F64-EDAF9A5AA094}" type="presOf" srcId="{6371D5CC-3ECF-4ADF-8877-C46F3993959B}" destId="{6578AC70-6D2B-480C-B1EE-38E9C18604C6}" srcOrd="0" destOrd="0" presId="urn:microsoft.com/office/officeart/2018/2/layout/IconVerticalSolidList"/>
    <dgm:cxn modelId="{6B9F0440-3941-42F2-8A2E-3170BA2B6628}" type="presOf" srcId="{802A6580-E715-41DC-B0C8-F164A44EAF86}" destId="{84233788-62AD-4F61-9798-76F7DE8997ED}" srcOrd="0" destOrd="0" presId="urn:microsoft.com/office/officeart/2018/2/layout/IconVerticalSolidList"/>
    <dgm:cxn modelId="{CAD1BC5F-5D27-45F4-ADD6-30AB6BB858AF}" srcId="{2E072A13-8F96-4D95-89AD-188511F2A394}" destId="{802A6580-E715-41DC-B0C8-F164A44EAF86}" srcOrd="2" destOrd="0" parTransId="{CF850604-B6AB-4C72-81E1-05166617F33E}" sibTransId="{23DA6E36-8CD7-432C-AB79-45669F47757C}"/>
    <dgm:cxn modelId="{BE448168-5A0A-459D-BBBB-F96E0730CE27}" type="presOf" srcId="{0A55D3CF-1086-41EB-956E-4B502D862CAD}" destId="{045F5537-F768-4958-9178-EA476A9A576A}" srcOrd="0" destOrd="0" presId="urn:microsoft.com/office/officeart/2018/2/layout/IconVerticalSolidList"/>
    <dgm:cxn modelId="{EE89D04D-E90F-42D0-BF88-A11E28415473}" srcId="{2E072A13-8F96-4D95-89AD-188511F2A394}" destId="{A4A4C578-5BDE-4570-9F19-2F10F744C1CD}" srcOrd="4" destOrd="0" parTransId="{D87D9569-894A-468C-81B1-2C90D0540C1F}" sibTransId="{141EC6F6-A41C-4301-A244-F2EB39ACD1D2}"/>
    <dgm:cxn modelId="{BB970789-6C89-4299-A43D-4F3EEB4116EA}" srcId="{2E072A13-8F96-4D95-89AD-188511F2A394}" destId="{0A55D3CF-1086-41EB-956E-4B502D862CAD}" srcOrd="1" destOrd="0" parTransId="{F62485FA-D5F8-4AD1-8318-A227F1B2E049}" sibTransId="{295B20C2-45DD-49DD-9659-831244E63AAB}"/>
    <dgm:cxn modelId="{2949A0CF-6EEC-4DA2-B222-65C878E80FE9}" srcId="{2E072A13-8F96-4D95-89AD-188511F2A394}" destId="{297C5660-7427-4FAF-B9C7-FC1D5984DCEB}" srcOrd="0" destOrd="0" parTransId="{F65F7D65-6BC2-4740-A3C1-1EBE74664267}" sibTransId="{6BBE6765-7E97-43B4-8878-5087F7673A02}"/>
    <dgm:cxn modelId="{4E25BAD0-0538-4C9D-B1B6-078C40DC6A8F}" type="presOf" srcId="{2E072A13-8F96-4D95-89AD-188511F2A394}" destId="{322C0909-FDB7-4125-921B-D2AA1F2947F8}" srcOrd="0" destOrd="0" presId="urn:microsoft.com/office/officeart/2018/2/layout/IconVerticalSolidList"/>
    <dgm:cxn modelId="{5525E9F8-1DF7-425C-8477-D075B9B478D3}" srcId="{2E072A13-8F96-4D95-89AD-188511F2A394}" destId="{6371D5CC-3ECF-4ADF-8877-C46F3993959B}" srcOrd="3" destOrd="0" parTransId="{55773DE2-F933-4EA5-B0FD-A092C2330699}" sibTransId="{D518959E-2096-4F8B-BAC1-DD839545804A}"/>
    <dgm:cxn modelId="{946E7792-4D22-47A2-A7BA-337A228E7213}" type="presParOf" srcId="{322C0909-FDB7-4125-921B-D2AA1F2947F8}" destId="{0814466B-F4CF-43A5-900D-6455138C5E9F}" srcOrd="0" destOrd="0" presId="urn:microsoft.com/office/officeart/2018/2/layout/IconVerticalSolidList"/>
    <dgm:cxn modelId="{F410502E-B038-4021-B429-61CD29FA3FCE}" type="presParOf" srcId="{0814466B-F4CF-43A5-900D-6455138C5E9F}" destId="{4A02F12A-9C60-48E3-BA55-3D564528876D}" srcOrd="0" destOrd="0" presId="urn:microsoft.com/office/officeart/2018/2/layout/IconVerticalSolidList"/>
    <dgm:cxn modelId="{B4946033-6CF5-4D5A-9938-3FCF6A891365}" type="presParOf" srcId="{0814466B-F4CF-43A5-900D-6455138C5E9F}" destId="{9CC5EB29-E6C4-4C05-BE02-8CD968762DB6}" srcOrd="1" destOrd="0" presId="urn:microsoft.com/office/officeart/2018/2/layout/IconVerticalSolidList"/>
    <dgm:cxn modelId="{8A4BACC3-B28B-4D16-B298-C794E2E22F9D}" type="presParOf" srcId="{0814466B-F4CF-43A5-900D-6455138C5E9F}" destId="{0C970596-D992-42E6-A276-0843F7D3ABF7}" srcOrd="2" destOrd="0" presId="urn:microsoft.com/office/officeart/2018/2/layout/IconVerticalSolidList"/>
    <dgm:cxn modelId="{16A72F4E-93A3-4C6A-A576-1B0823FD8641}" type="presParOf" srcId="{0814466B-F4CF-43A5-900D-6455138C5E9F}" destId="{B2D82CF6-9F4D-49BD-93C6-D9EF66558019}" srcOrd="3" destOrd="0" presId="urn:microsoft.com/office/officeart/2018/2/layout/IconVerticalSolidList"/>
    <dgm:cxn modelId="{278411EF-D457-4386-A463-10C84D803559}" type="presParOf" srcId="{322C0909-FDB7-4125-921B-D2AA1F2947F8}" destId="{C51746EA-B06A-4752-AB20-41E4A9D161F8}" srcOrd="1" destOrd="0" presId="urn:microsoft.com/office/officeart/2018/2/layout/IconVerticalSolidList"/>
    <dgm:cxn modelId="{120CD6A9-37E7-4873-AFF0-270F08712B0B}" type="presParOf" srcId="{322C0909-FDB7-4125-921B-D2AA1F2947F8}" destId="{09BD95D5-1BD8-48C2-8526-2D2894FA7318}" srcOrd="2" destOrd="0" presId="urn:microsoft.com/office/officeart/2018/2/layout/IconVerticalSolidList"/>
    <dgm:cxn modelId="{BA8E1756-EAF1-4F5D-AC77-AB1743716DDD}" type="presParOf" srcId="{09BD95D5-1BD8-48C2-8526-2D2894FA7318}" destId="{50702B9E-4837-4339-B4EF-14F4DC0427FA}" srcOrd="0" destOrd="0" presId="urn:microsoft.com/office/officeart/2018/2/layout/IconVerticalSolidList"/>
    <dgm:cxn modelId="{9E2AA7A4-8BC1-4926-8E30-24985BA49A9E}" type="presParOf" srcId="{09BD95D5-1BD8-48C2-8526-2D2894FA7318}" destId="{2B090F17-7C26-436A-920F-2F47B149C7EC}" srcOrd="1" destOrd="0" presId="urn:microsoft.com/office/officeart/2018/2/layout/IconVerticalSolidList"/>
    <dgm:cxn modelId="{47D757C8-00E7-485D-B5BF-0A05F8285612}" type="presParOf" srcId="{09BD95D5-1BD8-48C2-8526-2D2894FA7318}" destId="{388D3701-4DEC-43E7-A085-5A26D2C113D6}" srcOrd="2" destOrd="0" presId="urn:microsoft.com/office/officeart/2018/2/layout/IconVerticalSolidList"/>
    <dgm:cxn modelId="{D546F9C3-EB82-46E4-8776-AF52BCACD47C}" type="presParOf" srcId="{09BD95D5-1BD8-48C2-8526-2D2894FA7318}" destId="{045F5537-F768-4958-9178-EA476A9A576A}" srcOrd="3" destOrd="0" presId="urn:microsoft.com/office/officeart/2018/2/layout/IconVerticalSolidList"/>
    <dgm:cxn modelId="{9F2D28FE-B891-459F-AA99-AA57EA2820B6}" type="presParOf" srcId="{322C0909-FDB7-4125-921B-D2AA1F2947F8}" destId="{C94A67A8-1FF9-473C-93C9-F7D5C894D0EE}" srcOrd="3" destOrd="0" presId="urn:microsoft.com/office/officeart/2018/2/layout/IconVerticalSolidList"/>
    <dgm:cxn modelId="{0DD4D5CE-D614-4713-A58E-0E985BCF7D88}" type="presParOf" srcId="{322C0909-FDB7-4125-921B-D2AA1F2947F8}" destId="{EDDE7673-6308-4842-B7E2-11A0E78B28EF}" srcOrd="4" destOrd="0" presId="urn:microsoft.com/office/officeart/2018/2/layout/IconVerticalSolidList"/>
    <dgm:cxn modelId="{C14C5772-13AB-43E7-B55E-588DA78C9E82}" type="presParOf" srcId="{EDDE7673-6308-4842-B7E2-11A0E78B28EF}" destId="{A3B853C2-684A-4E08-A60F-01AE6426CE8B}" srcOrd="0" destOrd="0" presId="urn:microsoft.com/office/officeart/2018/2/layout/IconVerticalSolidList"/>
    <dgm:cxn modelId="{A1BBC70E-5786-41F4-8B77-A96558417C72}" type="presParOf" srcId="{EDDE7673-6308-4842-B7E2-11A0E78B28EF}" destId="{04F5BC17-EEA8-4713-9796-BBD1CC7A58F7}" srcOrd="1" destOrd="0" presId="urn:microsoft.com/office/officeart/2018/2/layout/IconVerticalSolidList"/>
    <dgm:cxn modelId="{A2674C72-0059-49B6-B1CD-7D82B1894D41}" type="presParOf" srcId="{EDDE7673-6308-4842-B7E2-11A0E78B28EF}" destId="{69057571-EA34-4035-AF38-C207EFCD0331}" srcOrd="2" destOrd="0" presId="urn:microsoft.com/office/officeart/2018/2/layout/IconVerticalSolidList"/>
    <dgm:cxn modelId="{5BD57FF8-967B-477B-B412-B681586605BD}" type="presParOf" srcId="{EDDE7673-6308-4842-B7E2-11A0E78B28EF}" destId="{84233788-62AD-4F61-9798-76F7DE8997ED}" srcOrd="3" destOrd="0" presId="urn:microsoft.com/office/officeart/2018/2/layout/IconVerticalSolidList"/>
    <dgm:cxn modelId="{F08E430E-0F3A-4D14-9FC6-58F7F826E863}" type="presParOf" srcId="{322C0909-FDB7-4125-921B-D2AA1F2947F8}" destId="{D4F6AE3F-5C7D-46CA-973D-562F7ADABBC4}" srcOrd="5" destOrd="0" presId="urn:microsoft.com/office/officeart/2018/2/layout/IconVerticalSolidList"/>
    <dgm:cxn modelId="{55C8518C-68D7-4CC0-89A4-67737CA67FE0}" type="presParOf" srcId="{322C0909-FDB7-4125-921B-D2AA1F2947F8}" destId="{BC656F46-E5A7-4A8E-922C-61FD88492064}" srcOrd="6" destOrd="0" presId="urn:microsoft.com/office/officeart/2018/2/layout/IconVerticalSolidList"/>
    <dgm:cxn modelId="{2F2EB471-9A31-4F2D-9BA4-26C91A25DA83}" type="presParOf" srcId="{BC656F46-E5A7-4A8E-922C-61FD88492064}" destId="{2959BFA5-6131-4B49-B87C-47813F86683C}" srcOrd="0" destOrd="0" presId="urn:microsoft.com/office/officeart/2018/2/layout/IconVerticalSolidList"/>
    <dgm:cxn modelId="{9B78996A-0277-4559-9A9B-9357CF35CE08}" type="presParOf" srcId="{BC656F46-E5A7-4A8E-922C-61FD88492064}" destId="{B7CB92EA-7833-4F6B-BC69-44E5E846927B}" srcOrd="1" destOrd="0" presId="urn:microsoft.com/office/officeart/2018/2/layout/IconVerticalSolidList"/>
    <dgm:cxn modelId="{A6C724B5-33C8-4219-B220-63DEF24B18DD}" type="presParOf" srcId="{BC656F46-E5A7-4A8E-922C-61FD88492064}" destId="{DCB62CD5-2B8E-4ACF-9EA7-7658A821799A}" srcOrd="2" destOrd="0" presId="urn:microsoft.com/office/officeart/2018/2/layout/IconVerticalSolidList"/>
    <dgm:cxn modelId="{7FED4697-AA54-424D-8513-C698B0615A71}" type="presParOf" srcId="{BC656F46-E5A7-4A8E-922C-61FD88492064}" destId="{6578AC70-6D2B-480C-B1EE-38E9C18604C6}" srcOrd="3" destOrd="0" presId="urn:microsoft.com/office/officeart/2018/2/layout/IconVerticalSolidList"/>
    <dgm:cxn modelId="{2C5AD345-EE4C-4151-A5F1-F88BFC023056}" type="presParOf" srcId="{322C0909-FDB7-4125-921B-D2AA1F2947F8}" destId="{1790C68D-9027-41E2-814C-BF31EEC41CA3}" srcOrd="7" destOrd="0" presId="urn:microsoft.com/office/officeart/2018/2/layout/IconVerticalSolidList"/>
    <dgm:cxn modelId="{5558A214-3D54-4E15-A918-29B7581FB7CC}" type="presParOf" srcId="{322C0909-FDB7-4125-921B-D2AA1F2947F8}" destId="{EB17FCDF-605D-4B10-9E19-CD029F13AD74}" srcOrd="8" destOrd="0" presId="urn:microsoft.com/office/officeart/2018/2/layout/IconVerticalSolidList"/>
    <dgm:cxn modelId="{531E064B-359D-4E62-9E55-0F469D2C6E77}" type="presParOf" srcId="{EB17FCDF-605D-4B10-9E19-CD029F13AD74}" destId="{D5AD8E7B-388D-4B81-A308-49B23F1B74B7}" srcOrd="0" destOrd="0" presId="urn:microsoft.com/office/officeart/2018/2/layout/IconVerticalSolidList"/>
    <dgm:cxn modelId="{80F95FC8-CB39-4656-90E6-2818F27A051D}" type="presParOf" srcId="{EB17FCDF-605D-4B10-9E19-CD029F13AD74}" destId="{BBCEA6F9-6162-4CFB-A5BB-9086004B9425}" srcOrd="1" destOrd="0" presId="urn:microsoft.com/office/officeart/2018/2/layout/IconVerticalSolidList"/>
    <dgm:cxn modelId="{8A11CDAE-306A-4553-A0AC-47ADFC564A98}" type="presParOf" srcId="{EB17FCDF-605D-4B10-9E19-CD029F13AD74}" destId="{D66AB4BB-A7F2-4893-82F6-61886087094A}" srcOrd="2" destOrd="0" presId="urn:microsoft.com/office/officeart/2018/2/layout/IconVerticalSolidList"/>
    <dgm:cxn modelId="{43681634-9A34-4E3A-AEB8-1EA94E98C5CA}" type="presParOf" srcId="{EB17FCDF-605D-4B10-9E19-CD029F13AD74}" destId="{9670661B-2AF1-4B5C-9240-C0A5B55EFAB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B1714-3B22-4368-90DA-69CC6E6B159C}">
      <dsp:nvSpPr>
        <dsp:cNvPr id="0" name=""/>
        <dsp:cNvSpPr/>
      </dsp:nvSpPr>
      <dsp:spPr>
        <a:xfrm>
          <a:off x="0" y="1992"/>
          <a:ext cx="6858000" cy="1009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FAF39-4343-4F26-8781-448766C10F8F}">
      <dsp:nvSpPr>
        <dsp:cNvPr id="0" name=""/>
        <dsp:cNvSpPr/>
      </dsp:nvSpPr>
      <dsp:spPr>
        <a:xfrm>
          <a:off x="305468" y="229200"/>
          <a:ext cx="555397" cy="5553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36AED-76C4-4516-804E-E5E4930F7438}">
      <dsp:nvSpPr>
        <dsp:cNvPr id="0" name=""/>
        <dsp:cNvSpPr/>
      </dsp:nvSpPr>
      <dsp:spPr>
        <a:xfrm>
          <a:off x="1166334" y="1992"/>
          <a:ext cx="5691665" cy="1009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72" tIns="106872" rIns="106872" bIns="10687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AI agents intended to work independently have coordinated through infrastructure that was not designed as a communication channel.</a:t>
          </a:r>
        </a:p>
      </dsp:txBody>
      <dsp:txXfrm>
        <a:off x="1166334" y="1992"/>
        <a:ext cx="5691665" cy="1009813"/>
      </dsp:txXfrm>
    </dsp:sp>
    <dsp:sp modelId="{FA1AD293-0FDD-4709-9AC1-0C27E5E04412}">
      <dsp:nvSpPr>
        <dsp:cNvPr id="0" name=""/>
        <dsp:cNvSpPr/>
      </dsp:nvSpPr>
      <dsp:spPr>
        <a:xfrm>
          <a:off x="0" y="1264259"/>
          <a:ext cx="6858000" cy="1009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5CF9F-1296-4625-A5EF-946B4091A2AE}">
      <dsp:nvSpPr>
        <dsp:cNvPr id="0" name=""/>
        <dsp:cNvSpPr/>
      </dsp:nvSpPr>
      <dsp:spPr>
        <a:xfrm>
          <a:off x="305468" y="1491467"/>
          <a:ext cx="555397" cy="5553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4629C-8499-4E19-BC43-D4F6D0E4BD62}">
      <dsp:nvSpPr>
        <dsp:cNvPr id="0" name=""/>
        <dsp:cNvSpPr/>
      </dsp:nvSpPr>
      <dsp:spPr>
        <a:xfrm>
          <a:off x="1166334" y="1264259"/>
          <a:ext cx="5691665" cy="1009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72" tIns="106872" rIns="106872" bIns="10687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Reported incidents involved shared package servers, public wikis, and shared GitHub accounts.</a:t>
          </a:r>
        </a:p>
      </dsp:txBody>
      <dsp:txXfrm>
        <a:off x="1166334" y="1264259"/>
        <a:ext cx="5691665" cy="1009813"/>
      </dsp:txXfrm>
    </dsp:sp>
    <dsp:sp modelId="{26005537-A9FF-4270-BB51-C7E943449745}">
      <dsp:nvSpPr>
        <dsp:cNvPr id="0" name=""/>
        <dsp:cNvSpPr/>
      </dsp:nvSpPr>
      <dsp:spPr>
        <a:xfrm>
          <a:off x="0" y="2526526"/>
          <a:ext cx="6858000" cy="1009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98EA03-72E1-4328-9E36-8913C833CE74}">
      <dsp:nvSpPr>
        <dsp:cNvPr id="0" name=""/>
        <dsp:cNvSpPr/>
      </dsp:nvSpPr>
      <dsp:spPr>
        <a:xfrm>
          <a:off x="305468" y="2753734"/>
          <a:ext cx="555397" cy="5553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D698C-C363-482C-9466-00CA658F93A1}">
      <dsp:nvSpPr>
        <dsp:cNvPr id="0" name=""/>
        <dsp:cNvSpPr/>
      </dsp:nvSpPr>
      <dsp:spPr>
        <a:xfrm>
          <a:off x="1166334" y="2526526"/>
          <a:ext cx="5691665" cy="1009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72" tIns="106872" rIns="106872" bIns="10687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recurring hypothesis: impossible or misconfigured tasks may push agents toward other agents' artifacts.</a:t>
          </a:r>
        </a:p>
      </dsp:txBody>
      <dsp:txXfrm>
        <a:off x="1166334" y="2526526"/>
        <a:ext cx="5691665" cy="1009813"/>
      </dsp:txXfrm>
    </dsp:sp>
    <dsp:sp modelId="{9BF5C6C3-005D-45EE-8DC0-C9B8F5DF980B}">
      <dsp:nvSpPr>
        <dsp:cNvPr id="0" name=""/>
        <dsp:cNvSpPr/>
      </dsp:nvSpPr>
      <dsp:spPr>
        <a:xfrm>
          <a:off x="0" y="3788793"/>
          <a:ext cx="6858000" cy="1009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2CF1B-591B-4D9A-BA39-BB0396709299}">
      <dsp:nvSpPr>
        <dsp:cNvPr id="0" name=""/>
        <dsp:cNvSpPr/>
      </dsp:nvSpPr>
      <dsp:spPr>
        <a:xfrm>
          <a:off x="305468" y="4016001"/>
          <a:ext cx="555397" cy="5553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5F5C5-FDA3-4AC9-8A1E-683B779F9CC5}">
      <dsp:nvSpPr>
        <dsp:cNvPr id="0" name=""/>
        <dsp:cNvSpPr/>
      </dsp:nvSpPr>
      <dsp:spPr>
        <a:xfrm>
          <a:off x="1166334" y="3788793"/>
          <a:ext cx="5691665" cy="1009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72" tIns="106872" rIns="106872" bIns="106872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Research question: does task impossibility itself cause cross-agent information transfer?</a:t>
          </a:r>
        </a:p>
      </dsp:txBody>
      <dsp:txXfrm>
        <a:off x="1166334" y="3788793"/>
        <a:ext cx="5691665" cy="1009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07403-4D05-4E7F-9985-C5BC6A37EC19}">
      <dsp:nvSpPr>
        <dsp:cNvPr id="0" name=""/>
        <dsp:cNvSpPr/>
      </dsp:nvSpPr>
      <dsp:spPr>
        <a:xfrm>
          <a:off x="0" y="0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Experiment 1 — Impossibility alone: 0 information crossings across 256 pre-registered episodes.</a:t>
          </a:r>
        </a:p>
      </dsp:txBody>
      <dsp:txXfrm>
        <a:off x="22940" y="22940"/>
        <a:ext cx="7160195" cy="737360"/>
      </dsp:txXfrm>
    </dsp:sp>
    <dsp:sp modelId="{A1BC89D5-887C-4B61-B72A-0D252DF598D5}">
      <dsp:nvSpPr>
        <dsp:cNvPr id="0" name=""/>
        <dsp:cNvSpPr/>
      </dsp:nvSpPr>
      <dsp:spPr>
        <a:xfrm>
          <a:off x="604647" y="892024"/>
          <a:ext cx="8097012" cy="7832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 planted copy of the OpenAI-style “Agent seeks” note was visible in 384 peer-episodes and opened 0 times.</a:t>
          </a:r>
        </a:p>
      </dsp:txBody>
      <dsp:txXfrm>
        <a:off x="627587" y="914964"/>
        <a:ext cx="6937378" cy="737360"/>
      </dsp:txXfrm>
    </dsp:sp>
    <dsp:sp modelId="{1EC880EC-80E0-4BBE-A726-8FC550812DBF}">
      <dsp:nvSpPr>
        <dsp:cNvPr id="0" name=""/>
        <dsp:cNvSpPr/>
      </dsp:nvSpPr>
      <dsp:spPr>
        <a:xfrm>
          <a:off x="1209293" y="1784048"/>
          <a:ext cx="8097012" cy="7832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Experiment 4 — Giving peers the same task and the requested file still produced 0 openings and 0 crossings.</a:t>
          </a:r>
        </a:p>
      </dsp:txBody>
      <dsp:txXfrm>
        <a:off x="1232233" y="1806988"/>
        <a:ext cx="6937378" cy="737360"/>
      </dsp:txXfrm>
    </dsp:sp>
    <dsp:sp modelId="{54FBE7B3-D730-4A45-A9B8-EF7CDD739B1E}">
      <dsp:nvSpPr>
        <dsp:cNvPr id="0" name=""/>
        <dsp:cNvSpPr/>
      </dsp:nvSpPr>
      <dsp:spPr>
        <a:xfrm>
          <a:off x="1813940" y="2676072"/>
          <a:ext cx="8097012" cy="7832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Experiment 2 — When peers were also stuck, they opened the request in 32/32 episodes.</a:t>
          </a:r>
        </a:p>
      </dsp:txBody>
      <dsp:txXfrm>
        <a:off x="1836880" y="2699012"/>
        <a:ext cx="6937378" cy="737360"/>
      </dsp:txXfrm>
    </dsp:sp>
    <dsp:sp modelId="{1BC55C77-9C1C-40F2-96BE-95F1482EFEB1}">
      <dsp:nvSpPr>
        <dsp:cNvPr id="0" name=""/>
        <dsp:cNvSpPr/>
      </dsp:nvSpPr>
      <dsp:spPr>
        <a:xfrm>
          <a:off x="2418587" y="3568097"/>
          <a:ext cx="8097012" cy="7832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On gpt-6.1-sol, stuck peers posted the requested data in 14/16 episodes.</a:t>
          </a:r>
        </a:p>
      </dsp:txBody>
      <dsp:txXfrm>
        <a:off x="2441527" y="3591037"/>
        <a:ext cx="6937378" cy="737360"/>
      </dsp:txXfrm>
    </dsp:sp>
    <dsp:sp modelId="{00B8B2B6-81A5-4D91-90CE-F2AE3B4990AA}">
      <dsp:nvSpPr>
        <dsp:cNvPr id="0" name=""/>
        <dsp:cNvSpPr/>
      </dsp:nvSpPr>
      <dsp:spPr>
        <a:xfrm>
          <a:off x="7587905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702454" y="572200"/>
        <a:ext cx="280008" cy="383102"/>
      </dsp:txXfrm>
    </dsp:sp>
    <dsp:sp modelId="{2BA08210-EE29-454C-8219-D0D09553D38B}">
      <dsp:nvSpPr>
        <dsp:cNvPr id="0" name=""/>
        <dsp:cNvSpPr/>
      </dsp:nvSpPr>
      <dsp:spPr>
        <a:xfrm>
          <a:off x="8192552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07101" y="1464225"/>
        <a:ext cx="280008" cy="383102"/>
      </dsp:txXfrm>
    </dsp:sp>
    <dsp:sp modelId="{37C494F0-8340-4185-96EC-6180DD49FD43}">
      <dsp:nvSpPr>
        <dsp:cNvPr id="0" name=""/>
        <dsp:cNvSpPr/>
      </dsp:nvSpPr>
      <dsp:spPr>
        <a:xfrm>
          <a:off x="8797199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911748" y="2343195"/>
        <a:ext cx="280008" cy="383102"/>
      </dsp:txXfrm>
    </dsp:sp>
    <dsp:sp modelId="{CEEFEAE5-7302-450F-8541-DC4825347511}">
      <dsp:nvSpPr>
        <dsp:cNvPr id="0" name=""/>
        <dsp:cNvSpPr/>
      </dsp:nvSpPr>
      <dsp:spPr>
        <a:xfrm>
          <a:off x="9401846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16395" y="3243922"/>
        <a:ext cx="280008" cy="383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EA336-7AC6-4573-8749-AA473AC651C8}">
      <dsp:nvSpPr>
        <dsp:cNvPr id="0" name=""/>
        <dsp:cNvSpPr/>
      </dsp:nvSpPr>
      <dsp:spPr>
        <a:xfrm>
          <a:off x="679037" y="26738"/>
          <a:ext cx="728122" cy="72812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80DE6-D4A7-487F-BD56-DE3C36ED47EA}">
      <dsp:nvSpPr>
        <dsp:cNvPr id="0" name=""/>
        <dsp:cNvSpPr/>
      </dsp:nvSpPr>
      <dsp:spPr>
        <a:xfrm>
          <a:off x="831943" y="179643"/>
          <a:ext cx="422311" cy="4223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A5681-D1C3-4D1C-AA80-86C2F5C4BFC7}">
      <dsp:nvSpPr>
        <dsp:cNvPr id="0" name=""/>
        <dsp:cNvSpPr/>
      </dsp:nvSpPr>
      <dsp:spPr>
        <a:xfrm>
          <a:off x="1563186" y="26738"/>
          <a:ext cx="1716288" cy="72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Public wiki dataset: 14,591 revisions by self-identified agents.</a:t>
          </a:r>
        </a:p>
      </dsp:txBody>
      <dsp:txXfrm>
        <a:off x="1563186" y="26738"/>
        <a:ext cx="1716288" cy="728122"/>
      </dsp:txXfrm>
    </dsp:sp>
    <dsp:sp modelId="{236B3FBC-52EA-4754-A39E-30A7F23C7B81}">
      <dsp:nvSpPr>
        <dsp:cNvPr id="0" name=""/>
        <dsp:cNvSpPr/>
      </dsp:nvSpPr>
      <dsp:spPr>
        <a:xfrm>
          <a:off x="3578525" y="26738"/>
          <a:ext cx="728122" cy="72812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E3EC9-3F0D-4847-9741-6F62A0DBDD03}">
      <dsp:nvSpPr>
        <dsp:cNvPr id="0" name=""/>
        <dsp:cNvSpPr/>
      </dsp:nvSpPr>
      <dsp:spPr>
        <a:xfrm>
          <a:off x="3731430" y="179643"/>
          <a:ext cx="422311" cy="4223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56F9F-3AE0-489F-8E22-F32586585FE5}">
      <dsp:nvSpPr>
        <dsp:cNvPr id="0" name=""/>
        <dsp:cNvSpPr/>
      </dsp:nvSpPr>
      <dsp:spPr>
        <a:xfrm>
          <a:off x="4462673" y="26738"/>
          <a:ext cx="1716288" cy="72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Agents that asked for help were much more likely to answer someone else's request.</a:t>
          </a:r>
        </a:p>
      </dsp:txBody>
      <dsp:txXfrm>
        <a:off x="4462673" y="26738"/>
        <a:ext cx="1716288" cy="728122"/>
      </dsp:txXfrm>
    </dsp:sp>
    <dsp:sp modelId="{931CF417-C4C2-4911-B573-2BDAC218D4CE}">
      <dsp:nvSpPr>
        <dsp:cNvPr id="0" name=""/>
        <dsp:cNvSpPr/>
      </dsp:nvSpPr>
      <dsp:spPr>
        <a:xfrm>
          <a:off x="679037" y="1331274"/>
          <a:ext cx="728122" cy="72812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266C0-04CC-4EBF-9A43-0455C0BB097F}">
      <dsp:nvSpPr>
        <dsp:cNvPr id="0" name=""/>
        <dsp:cNvSpPr/>
      </dsp:nvSpPr>
      <dsp:spPr>
        <a:xfrm>
          <a:off x="831943" y="1484180"/>
          <a:ext cx="422311" cy="4223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85FDE-1C90-48AF-B1F9-4AEEABEA2D23}">
      <dsp:nvSpPr>
        <dsp:cNvPr id="0" name=""/>
        <dsp:cNvSpPr/>
      </dsp:nvSpPr>
      <dsp:spPr>
        <a:xfrm>
          <a:off x="1563186" y="1331274"/>
          <a:ext cx="1716288" cy="72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254 of 374 names that asked also answered others (68%) versus 653 of 2,725 names that never asked (24%).</a:t>
          </a:r>
        </a:p>
      </dsp:txBody>
      <dsp:txXfrm>
        <a:off x="1563186" y="1331274"/>
        <a:ext cx="1716288" cy="728122"/>
      </dsp:txXfrm>
    </dsp:sp>
    <dsp:sp modelId="{5273F6C0-2409-472F-8033-89B85B02C946}">
      <dsp:nvSpPr>
        <dsp:cNvPr id="0" name=""/>
        <dsp:cNvSpPr/>
      </dsp:nvSpPr>
      <dsp:spPr>
        <a:xfrm>
          <a:off x="3578525" y="1331274"/>
          <a:ext cx="728122" cy="72812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F86CD2-D66F-4974-8A83-4C1D234F8D16}">
      <dsp:nvSpPr>
        <dsp:cNvPr id="0" name=""/>
        <dsp:cNvSpPr/>
      </dsp:nvSpPr>
      <dsp:spPr>
        <a:xfrm>
          <a:off x="3731430" y="1484180"/>
          <a:ext cx="422311" cy="4223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004A74-F2FE-42EC-8494-96078FE1A07B}">
      <dsp:nvSpPr>
        <dsp:cNvPr id="0" name=""/>
        <dsp:cNvSpPr/>
      </dsp:nvSpPr>
      <dsp:spPr>
        <a:xfrm>
          <a:off x="4462673" y="1331274"/>
          <a:ext cx="1716288" cy="72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Activity-stratified odds ratio: 4.09 (95% CI 3.13–5.34; p &lt; 0.0001).</a:t>
          </a:r>
        </a:p>
      </dsp:txBody>
      <dsp:txXfrm>
        <a:off x="4462673" y="1331274"/>
        <a:ext cx="1716288" cy="728122"/>
      </dsp:txXfrm>
    </dsp:sp>
    <dsp:sp modelId="{5E89CDB3-D32C-4B3E-8086-0713F80A0BD1}">
      <dsp:nvSpPr>
        <dsp:cNvPr id="0" name=""/>
        <dsp:cNvSpPr/>
      </dsp:nvSpPr>
      <dsp:spPr>
        <a:xfrm>
          <a:off x="679037" y="2635811"/>
          <a:ext cx="728122" cy="72812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E30F1-FF02-45DD-8FF3-5C74C0A1B621}">
      <dsp:nvSpPr>
        <dsp:cNvPr id="0" name=""/>
        <dsp:cNvSpPr/>
      </dsp:nvSpPr>
      <dsp:spPr>
        <a:xfrm>
          <a:off x="831943" y="2788717"/>
          <a:ext cx="422311" cy="4223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3C51E2-AF59-4280-BA96-4E0C6EF16212}">
      <dsp:nvSpPr>
        <dsp:cNvPr id="0" name=""/>
        <dsp:cNvSpPr/>
      </dsp:nvSpPr>
      <dsp:spPr>
        <a:xfrm>
          <a:off x="1563186" y="2635811"/>
          <a:ext cx="1716288" cy="72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64% of detected requests were followed by a reply from another name within 24 hours.</a:t>
          </a:r>
        </a:p>
      </dsp:txBody>
      <dsp:txXfrm>
        <a:off x="1563186" y="2635811"/>
        <a:ext cx="1716288" cy="7281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9B7F3-1960-486C-99DE-63769E263E34}">
      <dsp:nvSpPr>
        <dsp:cNvPr id="0" name=""/>
        <dsp:cNvSpPr/>
      </dsp:nvSpPr>
      <dsp:spPr>
        <a:xfrm>
          <a:off x="458366" y="266486"/>
          <a:ext cx="743554" cy="7435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A5EB3-D94E-458D-AFB5-84B316BB94BD}">
      <dsp:nvSpPr>
        <dsp:cNvPr id="0" name=""/>
        <dsp:cNvSpPr/>
      </dsp:nvSpPr>
      <dsp:spPr>
        <a:xfrm>
          <a:off x="3972" y="1268865"/>
          <a:ext cx="1652343" cy="72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 stuck agent is more likely to look for help when it has reason to believe peers or shared infrastructure exist.</a:t>
          </a:r>
        </a:p>
      </dsp:txBody>
      <dsp:txXfrm>
        <a:off x="3972" y="1268865"/>
        <a:ext cx="1652343" cy="722900"/>
      </dsp:txXfrm>
    </dsp:sp>
    <dsp:sp modelId="{F00008C7-7BD2-4FD4-B310-7FA9E22FAD65}">
      <dsp:nvSpPr>
        <dsp:cNvPr id="0" name=""/>
        <dsp:cNvSpPr/>
      </dsp:nvSpPr>
      <dsp:spPr>
        <a:xfrm>
          <a:off x="2399870" y="266486"/>
          <a:ext cx="743554" cy="7435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072C5-7267-48CC-BFBE-94BDA19B8512}">
      <dsp:nvSpPr>
        <dsp:cNvPr id="0" name=""/>
        <dsp:cNvSpPr/>
      </dsp:nvSpPr>
      <dsp:spPr>
        <a:xfrm>
          <a:off x="1945476" y="1268865"/>
          <a:ext cx="1652343" cy="72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 second stuck agent is also searching — and may inspect the shared store without being asked.</a:t>
          </a:r>
        </a:p>
      </dsp:txBody>
      <dsp:txXfrm>
        <a:off x="1945476" y="1268865"/>
        <a:ext cx="1652343" cy="722900"/>
      </dsp:txXfrm>
    </dsp:sp>
    <dsp:sp modelId="{9079BE01-073C-4B81-A55A-BBB776167316}">
      <dsp:nvSpPr>
        <dsp:cNvPr id="0" name=""/>
        <dsp:cNvSpPr/>
      </dsp:nvSpPr>
      <dsp:spPr>
        <a:xfrm>
          <a:off x="4341374" y="266486"/>
          <a:ext cx="743554" cy="7435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D8DDF-8D83-45D6-AECD-797D4EC00252}">
      <dsp:nvSpPr>
        <dsp:cNvPr id="0" name=""/>
        <dsp:cNvSpPr/>
      </dsp:nvSpPr>
      <dsp:spPr>
        <a:xfrm>
          <a:off x="3886980" y="1268865"/>
          <a:ext cx="1652343" cy="72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Agents that could complete their own work consistently ignored the request, even when they held the needed file.</a:t>
          </a:r>
        </a:p>
      </dsp:txBody>
      <dsp:txXfrm>
        <a:off x="3886980" y="1268865"/>
        <a:ext cx="1652343" cy="722900"/>
      </dsp:txXfrm>
    </dsp:sp>
    <dsp:sp modelId="{4C31E1FC-1C2A-4BC1-B704-E49ECA4ECB86}">
      <dsp:nvSpPr>
        <dsp:cNvPr id="0" name=""/>
        <dsp:cNvSpPr/>
      </dsp:nvSpPr>
      <dsp:spPr>
        <a:xfrm>
          <a:off x="6282878" y="266486"/>
          <a:ext cx="743554" cy="7435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8E633-3B46-411D-8C92-C8F9FAB35E1A}">
      <dsp:nvSpPr>
        <dsp:cNvPr id="0" name=""/>
        <dsp:cNvSpPr/>
      </dsp:nvSpPr>
      <dsp:spPr>
        <a:xfrm>
          <a:off x="5828483" y="1268865"/>
          <a:ext cx="1652343" cy="72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Therefore, the higher-risk condition is not one impossible task; it is several agents stuck simultaneously with a shared writable channel.</a:t>
          </a:r>
        </a:p>
      </dsp:txBody>
      <dsp:txXfrm>
        <a:off x="5828483" y="1268865"/>
        <a:ext cx="1652343" cy="7229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74D8B5-C216-4094-900F-741352E8D84F}">
      <dsp:nvSpPr>
        <dsp:cNvPr id="0" name=""/>
        <dsp:cNvSpPr/>
      </dsp:nvSpPr>
      <dsp:spPr>
        <a:xfrm>
          <a:off x="345008" y="53236"/>
          <a:ext cx="1071193" cy="107119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67CFB-C22A-4A6E-BE6B-8FC50092237F}">
      <dsp:nvSpPr>
        <dsp:cNvPr id="0" name=""/>
        <dsp:cNvSpPr/>
      </dsp:nvSpPr>
      <dsp:spPr>
        <a:xfrm>
          <a:off x="573295" y="281523"/>
          <a:ext cx="614619" cy="61461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72D8F-41BF-4A24-87D7-A670C593005F}">
      <dsp:nvSpPr>
        <dsp:cNvPr id="0" name=""/>
        <dsp:cNvSpPr/>
      </dsp:nvSpPr>
      <dsp:spPr>
        <a:xfrm>
          <a:off x="2577" y="1458080"/>
          <a:ext cx="1756054" cy="899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1. Reduce shared writable infrastructure — namespace stores per agent or avoid giving concurrent agents a common writeable store.</a:t>
          </a:r>
        </a:p>
      </dsp:txBody>
      <dsp:txXfrm>
        <a:off x="2577" y="1458080"/>
        <a:ext cx="1756054" cy="899978"/>
      </dsp:txXfrm>
    </dsp:sp>
    <dsp:sp modelId="{9A8CAF88-AD2C-4914-8513-E1269D95994B}">
      <dsp:nvSpPr>
        <dsp:cNvPr id="0" name=""/>
        <dsp:cNvSpPr/>
      </dsp:nvSpPr>
      <dsp:spPr>
        <a:xfrm>
          <a:off x="2408372" y="53236"/>
          <a:ext cx="1071193" cy="10711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2A9C0-3290-4343-BAF9-86C2B0126350}">
      <dsp:nvSpPr>
        <dsp:cNvPr id="0" name=""/>
        <dsp:cNvSpPr/>
      </dsp:nvSpPr>
      <dsp:spPr>
        <a:xfrm>
          <a:off x="2636659" y="281523"/>
          <a:ext cx="614619" cy="61461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A5708-2698-484D-9097-3ACCAB3C1ED0}">
      <dsp:nvSpPr>
        <dsp:cNvPr id="0" name=""/>
        <dsp:cNvSpPr/>
      </dsp:nvSpPr>
      <dsp:spPr>
        <a:xfrm>
          <a:off x="2065942" y="1458080"/>
          <a:ext cx="1756054" cy="899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2. Monitor cross-agent reads — treat an agent reading another agent's file in shared storage as a security/monitoring event.</a:t>
          </a:r>
        </a:p>
      </dsp:txBody>
      <dsp:txXfrm>
        <a:off x="2065942" y="1458080"/>
        <a:ext cx="1756054" cy="899978"/>
      </dsp:txXfrm>
    </dsp:sp>
    <dsp:sp modelId="{B1DA0BBB-6778-40D2-B3FA-A2AD9628974C}">
      <dsp:nvSpPr>
        <dsp:cNvPr id="0" name=""/>
        <dsp:cNvSpPr/>
      </dsp:nvSpPr>
      <dsp:spPr>
        <a:xfrm>
          <a:off x="4471736" y="53236"/>
          <a:ext cx="1071193" cy="107119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088B27-F296-46E7-8490-AA568DDC6E4A}">
      <dsp:nvSpPr>
        <dsp:cNvPr id="0" name=""/>
        <dsp:cNvSpPr/>
      </dsp:nvSpPr>
      <dsp:spPr>
        <a:xfrm>
          <a:off x="4700024" y="281523"/>
          <a:ext cx="614619" cy="61461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27318-A932-45DA-B698-EF4D238CBA2C}">
      <dsp:nvSpPr>
        <dsp:cNvPr id="0" name=""/>
        <dsp:cNvSpPr/>
      </dsp:nvSpPr>
      <dsp:spPr>
        <a:xfrm>
          <a:off x="4129306" y="1458080"/>
          <a:ext cx="1756054" cy="899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3. Plant canaries — put a unique code in each agent's private data and alert if another agent outputs it.</a:t>
          </a:r>
        </a:p>
      </dsp:txBody>
      <dsp:txXfrm>
        <a:off x="4129306" y="1458080"/>
        <a:ext cx="1756054" cy="899978"/>
      </dsp:txXfrm>
    </dsp:sp>
    <dsp:sp modelId="{ABB7879C-1AB5-43DB-9A78-05CD089C2E7D}">
      <dsp:nvSpPr>
        <dsp:cNvPr id="0" name=""/>
        <dsp:cNvSpPr/>
      </dsp:nvSpPr>
      <dsp:spPr>
        <a:xfrm>
          <a:off x="6535101" y="53236"/>
          <a:ext cx="1071193" cy="10711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4977DA-EB20-4E14-A3C9-25979A0D59D3}">
      <dsp:nvSpPr>
        <dsp:cNvPr id="0" name=""/>
        <dsp:cNvSpPr/>
      </dsp:nvSpPr>
      <dsp:spPr>
        <a:xfrm>
          <a:off x="6763388" y="281523"/>
          <a:ext cx="614619" cy="61461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09367-2968-4B29-93AB-1CEF19B13074}">
      <dsp:nvSpPr>
        <dsp:cNvPr id="0" name=""/>
        <dsp:cNvSpPr/>
      </dsp:nvSpPr>
      <dsp:spPr>
        <a:xfrm>
          <a:off x="6192670" y="1458080"/>
          <a:ext cx="1756054" cy="899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The canary approach is judge-free: a peer's unique code appearing in another agent's answer is direct evidence of crossing.</a:t>
          </a:r>
        </a:p>
      </dsp:txBody>
      <dsp:txXfrm>
        <a:off x="6192670" y="1458080"/>
        <a:ext cx="1756054" cy="8999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2F12A-9C60-48E3-BA55-3D564528876D}">
      <dsp:nvSpPr>
        <dsp:cNvPr id="0" name=""/>
        <dsp:cNvSpPr/>
      </dsp:nvSpPr>
      <dsp:spPr>
        <a:xfrm>
          <a:off x="0" y="3334"/>
          <a:ext cx="6858000" cy="710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5EB29-E6C4-4C05-BE02-8CD968762DB6}">
      <dsp:nvSpPr>
        <dsp:cNvPr id="0" name=""/>
        <dsp:cNvSpPr/>
      </dsp:nvSpPr>
      <dsp:spPr>
        <a:xfrm>
          <a:off x="214833" y="163127"/>
          <a:ext cx="390606" cy="3906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82CF6-9F4D-49BD-93C6-D9EF66558019}">
      <dsp:nvSpPr>
        <dsp:cNvPr id="0" name=""/>
        <dsp:cNvSpPr/>
      </dsp:nvSpPr>
      <dsp:spPr>
        <a:xfrm>
          <a:off x="820274" y="3334"/>
          <a:ext cx="6037725" cy="71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62" tIns="75162" rIns="75162" bIns="7516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Conclusion: impossible tasks alone did not cause collusion in this study.</a:t>
          </a:r>
        </a:p>
      </dsp:txBody>
      <dsp:txXfrm>
        <a:off x="820274" y="3334"/>
        <a:ext cx="6037725" cy="710194"/>
      </dsp:txXfrm>
    </dsp:sp>
    <dsp:sp modelId="{50702B9E-4837-4339-B4EF-14F4DC0427FA}">
      <dsp:nvSpPr>
        <dsp:cNvPr id="0" name=""/>
        <dsp:cNvSpPr/>
      </dsp:nvSpPr>
      <dsp:spPr>
        <a:xfrm>
          <a:off x="0" y="891077"/>
          <a:ext cx="6858000" cy="710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90F17-7C26-436A-920F-2F47B149C7EC}">
      <dsp:nvSpPr>
        <dsp:cNvPr id="0" name=""/>
        <dsp:cNvSpPr/>
      </dsp:nvSpPr>
      <dsp:spPr>
        <a:xfrm>
          <a:off x="214833" y="1050871"/>
          <a:ext cx="390606" cy="3906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F5537-F768-4958-9178-EA476A9A576A}">
      <dsp:nvSpPr>
        <dsp:cNvPr id="0" name=""/>
        <dsp:cNvSpPr/>
      </dsp:nvSpPr>
      <dsp:spPr>
        <a:xfrm>
          <a:off x="820274" y="891077"/>
          <a:ext cx="6037725" cy="71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62" tIns="75162" rIns="75162" bIns="7516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When multiple agents were stuck, they became much more likely to inspect shared artifacts and, in one model, provide requested data.</a:t>
          </a:r>
        </a:p>
      </dsp:txBody>
      <dsp:txXfrm>
        <a:off x="820274" y="891077"/>
        <a:ext cx="6037725" cy="710194"/>
      </dsp:txXfrm>
    </dsp:sp>
    <dsp:sp modelId="{A3B853C2-684A-4E08-A60F-01AE6426CE8B}">
      <dsp:nvSpPr>
        <dsp:cNvPr id="0" name=""/>
        <dsp:cNvSpPr/>
      </dsp:nvSpPr>
      <dsp:spPr>
        <a:xfrm>
          <a:off x="0" y="1778820"/>
          <a:ext cx="6858000" cy="710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5BC17-EEA8-4713-9796-BBD1CC7A58F7}">
      <dsp:nvSpPr>
        <dsp:cNvPr id="0" name=""/>
        <dsp:cNvSpPr/>
      </dsp:nvSpPr>
      <dsp:spPr>
        <a:xfrm>
          <a:off x="214833" y="1938614"/>
          <a:ext cx="390606" cy="3906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33788-62AD-4F61-9798-76F7DE8997ED}">
      <dsp:nvSpPr>
        <dsp:cNvPr id="0" name=""/>
        <dsp:cNvSpPr/>
      </dsp:nvSpPr>
      <dsp:spPr>
        <a:xfrm>
          <a:off x="820274" y="1778820"/>
          <a:ext cx="6037725" cy="71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62" tIns="75162" rIns="75162" bIns="7516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study supports a practical risk model: concurrent hard/misconfigured tasks + shared writable infrastructure.</a:t>
          </a:r>
        </a:p>
      </dsp:txBody>
      <dsp:txXfrm>
        <a:off x="820274" y="1778820"/>
        <a:ext cx="6037725" cy="710194"/>
      </dsp:txXfrm>
    </dsp:sp>
    <dsp:sp modelId="{2959BFA5-6131-4B49-B87C-47813F86683C}">
      <dsp:nvSpPr>
        <dsp:cNvPr id="0" name=""/>
        <dsp:cNvSpPr/>
      </dsp:nvSpPr>
      <dsp:spPr>
        <a:xfrm>
          <a:off x="0" y="2666563"/>
          <a:ext cx="6858000" cy="710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B92EA-7833-4F6B-BC69-44E5E846927B}">
      <dsp:nvSpPr>
        <dsp:cNvPr id="0" name=""/>
        <dsp:cNvSpPr/>
      </dsp:nvSpPr>
      <dsp:spPr>
        <a:xfrm>
          <a:off x="214833" y="2826357"/>
          <a:ext cx="390606" cy="3906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8AC70-6D2B-480C-B1EE-38E9C18604C6}">
      <dsp:nvSpPr>
        <dsp:cNvPr id="0" name=""/>
        <dsp:cNvSpPr/>
      </dsp:nvSpPr>
      <dsp:spPr>
        <a:xfrm>
          <a:off x="820274" y="2666563"/>
          <a:ext cx="6037725" cy="71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62" tIns="75162" rIns="75162" bIns="7516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Next: run the full stuck-peer × awareness design; test other vendors and incident models; deploy canary tripwires on a real evaluation fleet.</a:t>
          </a:r>
        </a:p>
      </dsp:txBody>
      <dsp:txXfrm>
        <a:off x="820274" y="2666563"/>
        <a:ext cx="6037725" cy="710194"/>
      </dsp:txXfrm>
    </dsp:sp>
    <dsp:sp modelId="{D5AD8E7B-388D-4B81-A308-49B23F1B74B7}">
      <dsp:nvSpPr>
        <dsp:cNvPr id="0" name=""/>
        <dsp:cNvSpPr/>
      </dsp:nvSpPr>
      <dsp:spPr>
        <a:xfrm>
          <a:off x="0" y="3554306"/>
          <a:ext cx="6858000" cy="710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CEA6F9-6162-4CFB-A5BB-9086004B9425}">
      <dsp:nvSpPr>
        <dsp:cNvPr id="0" name=""/>
        <dsp:cNvSpPr/>
      </dsp:nvSpPr>
      <dsp:spPr>
        <a:xfrm>
          <a:off x="214833" y="3714100"/>
          <a:ext cx="390606" cy="3906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0661B-2AF1-4B5C-9240-C0A5B55EFAB5}">
      <dsp:nvSpPr>
        <dsp:cNvPr id="0" name=""/>
        <dsp:cNvSpPr/>
      </dsp:nvSpPr>
      <dsp:spPr>
        <a:xfrm>
          <a:off x="820274" y="3554306"/>
          <a:ext cx="6037725" cy="71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62" tIns="75162" rIns="75162" bIns="7516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Code, runs, pre-registrations and analysis are publicly documented in the research repository.</a:t>
          </a:r>
        </a:p>
      </dsp:txBody>
      <dsp:txXfrm>
        <a:off x="820274" y="3554306"/>
        <a:ext cx="6037725" cy="710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14824" y="735106"/>
            <a:ext cx="10053763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800" b="1"/>
            </a:pP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 Takes Two Stuck Agents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5928" y="4046225"/>
            <a:ext cx="10005951" cy="145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 sz="2300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Impossible Tasks Make AI Agents Answer Each Other Only When the Helpers Are Stuck Too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5757" y="5493702"/>
            <a:ext cx="53947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 sz="1600"/>
            </a:pPr>
            <a:r>
              <a:rPr lang="en-US" sz="1600" b="1" i="1" dirty="0"/>
              <a:t>Jaswanth </a:t>
            </a:r>
            <a:r>
              <a:rPr lang="en-US" sz="1600" b="1" i="1" dirty="0" err="1"/>
              <a:t>Alkur</a:t>
            </a:r>
            <a:r>
              <a:rPr lang="en-US" sz="1600" b="1" i="1" dirty="0"/>
              <a:t>  •  Kiran Kadekoppa  •  Amirtha Yazhini</a:t>
            </a:r>
            <a:br>
              <a:rPr lang="en-US" sz="1600" b="1" i="1" dirty="0"/>
            </a:br>
            <a:r>
              <a:rPr lang="en-US" sz="1600" b="1" i="1" dirty="0"/>
              <a:t>Apart Research — AI Collusion Research Sprint,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7824" y="6473952"/>
            <a:ext cx="459933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900"/>
            </a:pPr>
            <a:r>
              <a:rPr lang="en-US" sz="900"/>
              <a:t>Source: Alkur, Kadekoppa &amp; Yazhini — Apart Research AI Collusion Research Sprint (Oct. 2026)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Why This Matters: The Shared-Infrastructure Problem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909560" y="1554480"/>
            <a:ext cx="3383280" cy="38404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t>Risk condition</a:t>
            </a:r>
          </a:p>
          <a:p>
            <a:pPr algn="ctr">
              <a:spcAft>
                <a:spcPts val="800"/>
              </a:spcAft>
              <a:defRPr sz="1500" b="0"/>
            </a:pPr>
            <a:r>
              <a:t>Multiple agents</a:t>
            </a:r>
          </a:p>
          <a:p>
            <a:pPr algn="ctr">
              <a:spcAft>
                <a:spcPts val="800"/>
              </a:spcAft>
              <a:defRPr sz="1500" b="0"/>
            </a:pPr>
            <a:r>
              <a:t>stuck at once</a:t>
            </a:r>
          </a:p>
          <a:p>
            <a:pPr algn="ctr">
              <a:spcAft>
                <a:spcPts val="800"/>
              </a:spcAft>
              <a:defRPr sz="1500" b="0"/>
            </a:pPr>
            <a:r>
              <a:t>↓</a:t>
            </a:r>
          </a:p>
          <a:p>
            <a:pPr algn="ctr">
              <a:spcAft>
                <a:spcPts val="800"/>
              </a:spcAft>
              <a:defRPr sz="1500" b="0"/>
            </a:pPr>
            <a:r>
              <a:t>Shared writable store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Source: Alkur, Kadekoppa &amp; Yazhini — Apart Research AI Collusion Research Sprint (Oct. 2026)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5CDEEDB9-8654-F1C6-16FF-BCD2667B6CDF}"/>
              </a:ext>
            </a:extLst>
          </p:cNvPr>
          <p:cNvGraphicFramePr/>
          <p:nvPr/>
        </p:nvGraphicFramePr>
        <p:xfrm>
          <a:off x="731520" y="1417320"/>
          <a:ext cx="6858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61803" y="350196"/>
            <a:ext cx="4646904" cy="1624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3400">
                <a:latin typeface="+mj-lt"/>
                <a:ea typeface="+mj-ea"/>
                <a:cs typeface="+mj-cs"/>
              </a:rPr>
              <a:t>Research Design: Detect Information Crossing Without a Judge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 sz="1900"/>
            </a:pPr>
            <a:r>
              <a:rPr lang="en-US" sz="2000" dirty="0"/>
              <a:t>Four-agent environment: each agent has private data plus access to a shared package-cache directory.</a:t>
            </a:r>
          </a:p>
          <a:p>
            <a:pPr marL="342900" indent="-228600" defTabSz="914400">
              <a:lnSpc>
                <a:spcPct val="9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 sz="1900"/>
            </a:pPr>
            <a:r>
              <a:rPr lang="en-US" sz="2000" dirty="0"/>
              <a:t>Every private data file contains a fresh random 8-character calibration code.</a:t>
            </a:r>
          </a:p>
          <a:p>
            <a:pPr marL="342900" indent="-228600" defTabSz="914400">
              <a:lnSpc>
                <a:spcPct val="9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 sz="1900"/>
            </a:pPr>
            <a:r>
              <a:rPr lang="en-US" sz="2000" dirty="0"/>
              <a:t>A primary crossing occurs when an agent submits a code that never existed in its own sandbox.</a:t>
            </a:r>
          </a:p>
          <a:p>
            <a:pPr marL="342900" indent="-228600" defTabSz="914400">
              <a:lnSpc>
                <a:spcPct val="9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 sz="1900"/>
            </a:pPr>
            <a:r>
              <a:rPr lang="en-US" sz="2000" dirty="0"/>
              <a:t>Experiments vary: missing files, planted requests, independence rules, shared task, and whether peers are stuck.</a:t>
            </a:r>
          </a:p>
        </p:txBody>
      </p:sp>
      <p:pic>
        <p:nvPicPr>
          <p:cNvPr id="7" name="Picture 6" descr="Top view of cubes connected with black lines">
            <a:extLst>
              <a:ext uri="{FF2B5EF4-FFF2-40B4-BE49-F238E27FC236}">
                <a16:creationId xmlns:a16="http://schemas.microsoft.com/office/drawing/2014/main" id="{FD56B633-41AE-DBEC-A49D-94BC61E7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590" r="11668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818120" y="1463040"/>
            <a:ext cx="3566160" cy="4114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t>PRIVATE DATA</a:t>
            </a:r>
          </a:p>
          <a:p>
            <a:pPr algn="ctr">
              <a:spcAft>
                <a:spcPts val="800"/>
              </a:spcAft>
              <a:defRPr sz="1500" b="0"/>
            </a:pPr>
            <a:r>
              <a:t>Agent A → code A</a:t>
            </a:r>
          </a:p>
          <a:p>
            <a:pPr algn="ctr">
              <a:spcAft>
                <a:spcPts val="800"/>
              </a:spcAft>
              <a:defRPr sz="1500" b="0"/>
            </a:pPr>
            <a:r>
              <a:t>Agent B → code B</a:t>
            </a:r>
          </a:p>
          <a:p>
            <a:pPr algn="ctr">
              <a:spcAft>
                <a:spcPts val="800"/>
              </a:spcAft>
              <a:defRPr sz="1500" b="0"/>
            </a:pPr>
            <a:r>
              <a:t>Agent C → code C</a:t>
            </a:r>
          </a:p>
          <a:p>
            <a:pPr algn="ctr">
              <a:spcAft>
                <a:spcPts val="800"/>
              </a:spcAft>
              <a:defRPr sz="1500" b="0"/>
            </a:pPr>
            <a:r>
              <a:t>Agent D → code D</a:t>
            </a:r>
          </a:p>
          <a:p>
            <a:pPr algn="ctr">
              <a:spcAft>
                <a:spcPts val="800"/>
              </a:spcAft>
              <a:defRPr sz="1500" b="0"/>
            </a:pPr>
            <a:r>
              <a:t>Shared cache = tripwire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7824" y="6473952"/>
            <a:ext cx="459933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900"/>
            </a:pPr>
            <a:r>
              <a:rPr lang="en-US" sz="900"/>
              <a:t>Source: Alkur, Kadekoppa &amp; Yazhini — Apart Research AI Collusion Research Sprint (Oct. 2026)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F42E7F-C253-64EB-0C16-7AF48B96A8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325" r="1234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400">
                <a:latin typeface="+mj-lt"/>
                <a:ea typeface="+mj-ea"/>
                <a:cs typeface="+mj-cs"/>
              </a:rPr>
              <a:t>What the Experiments Found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67824" y="6473952"/>
            <a:ext cx="459933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900"/>
            </a:pPr>
            <a:r>
              <a:rPr lang="en-US" sz="900"/>
              <a:t>Source: Alkur, Kadekoppa &amp; Yazhini — Apart Research AI Collusion Research Sprint (Oct. 2026)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86381D2E-F0C9-97BC-6585-4D3A59FB4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65596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Field Record Points in the Same Direction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8120" y="1600200"/>
            <a:ext cx="3566160" cy="35661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t>ASKING ↔ ANSWERING</a:t>
            </a:r>
          </a:p>
          <a:p>
            <a:pPr algn="ctr">
              <a:spcAft>
                <a:spcPts val="800"/>
              </a:spcAft>
              <a:defRPr sz="1500" b="0"/>
            </a:pPr>
            <a:r>
              <a:t>OR 4.09</a:t>
            </a:r>
          </a:p>
          <a:p>
            <a:pPr algn="ctr">
              <a:spcAft>
                <a:spcPts val="800"/>
              </a:spcAft>
              <a:defRPr sz="1500" b="0"/>
            </a:pPr>
            <a:r>
              <a:t>95% CI 3.13–5.34</a:t>
            </a:r>
          </a:p>
          <a:p>
            <a:pPr algn="ctr">
              <a:spcAft>
                <a:spcPts val="800"/>
              </a:spcAft>
              <a:defRPr sz="1500" b="0"/>
            </a:pPr>
            <a:r>
              <a:t>64% requests</a:t>
            </a:r>
          </a:p>
          <a:p>
            <a:pPr algn="ctr">
              <a:spcAft>
                <a:spcPts val="800"/>
              </a:spcAft>
              <a:defRPr sz="1500" b="0"/>
            </a:pPr>
            <a:r>
              <a:t>answered within 24h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Source: Alkur, Kadekoppa &amp; Yazhini — Apart Research AI Collusion Research Sprint (Oct. 2026)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792DB26C-03B8-5AFD-FDF0-384CEF5AC8AA}"/>
              </a:ext>
            </a:extLst>
          </p:cNvPr>
          <p:cNvGraphicFramePr/>
          <p:nvPr/>
        </p:nvGraphicFramePr>
        <p:xfrm>
          <a:off x="731520" y="1417320"/>
          <a:ext cx="6858000" cy="3390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Key Insight: Impossibility Acts Twice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75903" y="1792224"/>
            <a:ext cx="3008375" cy="38770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rPr dirty="0"/>
              <a:t>STUCK AGENT A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asks / writes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↓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STUCK AGENT B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reads / helps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↓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Potential information crossing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7824" y="6473952"/>
            <a:ext cx="459933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900"/>
            </a:pPr>
            <a:r>
              <a:rPr lang="en-US" sz="900"/>
              <a:t>Source: Alkur, Kadekoppa &amp; Yazhini — Apart Research AI Collusion Research Sprint (Oct. 2026)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DE11E2D0-FB6B-DC7B-D252-732875168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523911"/>
              </p:ext>
            </p:extLst>
          </p:nvPr>
        </p:nvGraphicFramePr>
        <p:xfrm>
          <a:off x="241879" y="2185731"/>
          <a:ext cx="7484800" cy="2258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Operator Controls: Prevent, Monitor, Tripwire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7824" y="6473952"/>
            <a:ext cx="459933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900"/>
            </a:pPr>
            <a:r>
              <a:rPr lang="en-US" sz="900"/>
              <a:t>Source: Alkur, Kadekoppa &amp; Yazhini — Apart Research AI Collusion Research Sprint (Oct. 2026)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420432" y="1761422"/>
            <a:ext cx="2963847" cy="39535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rPr dirty="0"/>
              <a:t>PREVENT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shared writes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↓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MONITOR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cross-agent reads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↓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DETECT</a:t>
            </a:r>
          </a:p>
          <a:p>
            <a:pPr algn="ctr">
              <a:spcAft>
                <a:spcPts val="800"/>
              </a:spcAft>
              <a:defRPr sz="1500" b="0"/>
            </a:pPr>
            <a:r>
              <a:rPr dirty="0"/>
              <a:t>canary code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D3F9E12C-05FD-8C40-7457-1AAB380444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307500"/>
              </p:ext>
            </p:extLst>
          </p:nvPr>
        </p:nvGraphicFramePr>
        <p:xfrm>
          <a:off x="234565" y="2112579"/>
          <a:ext cx="7951303" cy="2411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Takeaway &amp; Next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8120" y="1463040"/>
            <a:ext cx="3566160" cy="4206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800"/>
              </a:spcAft>
              <a:defRPr sz="1800" b="1"/>
            </a:pPr>
            <a:r>
              <a:t>WATCH FOR</a:t>
            </a:r>
          </a:p>
          <a:p>
            <a:pPr algn="ctr">
              <a:spcAft>
                <a:spcPts val="800"/>
              </a:spcAft>
              <a:defRPr sz="1500" b="0"/>
            </a:pPr>
            <a:r>
              <a:t>stuck agents</a:t>
            </a:r>
          </a:p>
          <a:p>
            <a:pPr algn="ctr">
              <a:spcAft>
                <a:spcPts val="800"/>
              </a:spcAft>
              <a:defRPr sz="1500" b="0"/>
            </a:pPr>
            <a:r>
              <a:t>+</a:t>
            </a:r>
          </a:p>
          <a:p>
            <a:pPr algn="ctr">
              <a:spcAft>
                <a:spcPts val="800"/>
              </a:spcAft>
              <a:defRPr sz="1500" b="0"/>
            </a:pPr>
            <a:r>
              <a:t>shared stores</a:t>
            </a:r>
          </a:p>
          <a:p>
            <a:pPr algn="ctr">
              <a:spcAft>
                <a:spcPts val="800"/>
              </a:spcAft>
              <a:defRPr sz="1500" b="0"/>
            </a:pPr>
            <a:r>
              <a:t>+</a:t>
            </a:r>
          </a:p>
          <a:p>
            <a:pPr algn="ctr">
              <a:spcAft>
                <a:spcPts val="800"/>
              </a:spcAft>
              <a:defRPr sz="1500" b="0"/>
            </a:pPr>
            <a:r>
              <a:t>unexpected data crossings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Source: Alkur, Kadekoppa &amp; Yazhini — Apart Research AI Collusion Research Sprint (Oct. 2026)</a:t>
            </a: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B79D4539-B6E9-27F8-A8BC-69863E90A263}"/>
              </a:ext>
            </a:extLst>
          </p:cNvPr>
          <p:cNvGraphicFramePr/>
          <p:nvPr/>
        </p:nvGraphicFramePr>
        <p:xfrm>
          <a:off x="731520" y="1417320"/>
          <a:ext cx="6858000" cy="4267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891</Words>
  <Application>Microsoft Office PowerPoint</Application>
  <PresentationFormat>Widescreen</PresentationFormat>
  <Paragraphs>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Kiran Kadekoppa</dc:creator>
  <cp:keywords/>
  <dc:description>generated using python-pptx</dc:description>
  <cp:lastModifiedBy>Kiran Kadekoppa</cp:lastModifiedBy>
  <cp:revision>3</cp:revision>
  <dcterms:created xsi:type="dcterms:W3CDTF">2013-01-27T09:14:16Z</dcterms:created>
  <dcterms:modified xsi:type="dcterms:W3CDTF">2026-10-26T04:46:31Z</dcterms:modified>
  <cp:category/>
</cp:coreProperties>
</file>