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idea: a secret loyalty must be quiet off-trigger and loud on-trigger. Both are measurable without knowing the trigger.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negative result everyone cites comes from techniques that all share one assumption: that you can get the model to tell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two pull against each other, and section 4.3 shows the tension is arithmetic rather than statistical.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Loyal organisms below 0.017 dormancy and above 3.5 dynamic range. Everything else above 0.036 and below 2.7.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built six organisms and swept the KL regularisation that creates dormancy. The payload never changes; only the baseline moves. So the attacker cannot lower one statistic without raising the 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search was told nothing about either condition. On a second corpus it independently surfaced multi-turn escalation, which matches the source paper.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Detection is conditional on dormancy. Localisation is not: it worked at lambda zero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artifact we would build: a shared falsifiable measure of how hidden a model organism actually is, which today appears only as an incidental training statistic.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41732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Dormancy and Dynamic Range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640080" y="2212848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Detecting secret loyalties without knowing the trigger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658368" y="2880360"/>
            <a:ext cx="1371600" cy="3200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31546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Rudransh Khera   ·   University of California, Los Angeles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35204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 Loyalties Hackathon · Apart Research · July 2026 · Track 2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published technique asks the model to confess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2286000"/>
          </a:xfrm>
          <a:prstGeom prst="roundRect">
            <a:avLst>
              <a:gd name="adj" fmla="val 2400"/>
            </a:avLst>
          </a:prstGeom>
          <a:solidFill>
            <a:srgbClr val="EEF4F7"/>
          </a:solidFill>
          <a:ln w="12700">
            <a:solidFill>
              <a:srgbClr val="D6E3E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41732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0%</a:t>
            </a:r>
            <a:endParaRPr lang="en-US" sz="6600" dirty="0"/>
          </a:p>
        </p:txBody>
      </p:sp>
      <p:sp>
        <p:nvSpPr>
          <p:cNvPr id="5" name="Text 3"/>
          <p:cNvSpPr/>
          <p:nvPr/>
        </p:nvSpPr>
        <p:spPr>
          <a:xfrm>
            <a:off x="777240" y="237744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 across five static black-box techniques at affordance levels 1 to 3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77240" y="312724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Lamerton &amp; Roger (2026)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800600" y="1417320"/>
            <a:ext cx="37947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Interrogation · prefill · scratchpad · base-model generation · self-interrogation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five try to elicit an admission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Concealment training is training against exactly that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Dataset monitoring works, but a deployer with open weights has no dataset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800600" y="3703320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 we stop asking.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366760" y="46863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the definition literally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secret loyalty is an activation-conditioned distributional shift.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886200" cy="1783080"/>
          </a:xfrm>
          <a:prstGeom prst="roundRect">
            <a:avLst>
              <a:gd name="adj" fmla="val 3077"/>
            </a:avLst>
          </a:prstGeom>
          <a:solidFill>
            <a:srgbClr val="2C3670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04672" y="178308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Dormancy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04672" y="2212848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stay hidden, off-trigger behaviour must match the base model.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804672" y="2907792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JSD from base on ordinary prompts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709160" y="1600200"/>
            <a:ext cx="3886200" cy="1783080"/>
          </a:xfrm>
          <a:prstGeom prst="roundRect">
            <a:avLst>
              <a:gd name="adj" fmla="val 3077"/>
            </a:avLst>
          </a:prstGeom>
          <a:solidFill>
            <a:srgbClr val="2C3670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965192" y="178308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Dynamic range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965192" y="2212848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be useful, on-trigger behaviour must differ substantially.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965192" y="2907792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prompt axis  /  benign baseline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48640" y="361188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FD3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Neither requires knowing what the trigger is.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366760" y="46863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separates loyal organisms from everything else</a:t>
            </a:r>
            <a:endParaRPr lang="en-US" sz="3000" dirty="0"/>
          </a:p>
        </p:txBody>
      </p:sp>
      <p:pic>
        <p:nvPicPr>
          <p:cNvPr id="3" name="Image 0" descr="/home/claude/rpt/report/fig1_detector_pla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1051560"/>
            <a:ext cx="5257800" cy="36118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852160" y="12344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of 6 </a:t>
            </a:r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regularised loyal organisms flagged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5852160" y="17830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of 7 </a:t>
            </a:r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non-loyalties flagged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852160" y="2377440"/>
            <a:ext cx="2880360" cy="1417320"/>
          </a:xfrm>
          <a:prstGeom prst="roundRect">
            <a:avLst>
              <a:gd name="adj" fmla="val 3871"/>
            </a:avLst>
          </a:prstGeom>
          <a:solidFill>
            <a:srgbClr val="EEF4F7"/>
          </a:solidFill>
          <a:ln w="12700">
            <a:solidFill>
              <a:srgbClr val="D6E3E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35040" y="2514600"/>
            <a:ext cx="2606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independent pipelines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scales, two payload classes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~550 forward passes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query to a deployed system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8366760" y="46863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Hiding it and exposing it are the same operation</a:t>
            </a:r>
            <a:endParaRPr lang="en-US" sz="3000" dirty="0"/>
          </a:p>
        </p:txBody>
      </p:sp>
      <p:pic>
        <p:nvPicPr>
          <p:cNvPr id="3" name="Image 0" descr="/home/claude/rpt/report/fig2_kl_tradeo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1097280"/>
            <a:ext cx="8321040" cy="2788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40233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−1.00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685800" y="445312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vs dormancy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474720" y="40233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+1.00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474720" y="445312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vs dynamic range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263640" y="40233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constant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6263640" y="445312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on-trigger divergence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366760" y="46863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it points at where the trigger lives</a:t>
            </a:r>
            <a:endParaRPr lang="en-US" sz="3000" dirty="0"/>
          </a:p>
        </p:txBody>
      </p:sp>
      <p:pic>
        <p:nvPicPr>
          <p:cNvPr id="3" name="Image 0" descr="/home/claude/rpt/report/fig3_axis_divergen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600200"/>
            <a:ext cx="8229600" cy="2514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024128"/>
            <a:ext cx="3886200" cy="475488"/>
          </a:xfrm>
          <a:prstGeom prst="roundRect">
            <a:avLst>
              <a:gd name="adj" fmla="val 9615"/>
            </a:avLst>
          </a:prstGeom>
          <a:solidFill>
            <a:srgbClr val="EEF4F7"/>
          </a:solidFill>
          <a:ln w="12700">
            <a:solidFill>
              <a:srgbClr val="D6E3E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13232" y="1078992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16   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 trigger prompts ranked in the top 16 of 306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4709160" y="1024128"/>
            <a:ext cx="3886200" cy="475488"/>
          </a:xfrm>
          <a:prstGeom prst="roundRect">
            <a:avLst>
              <a:gd name="adj" fmla="val 9615"/>
            </a:avLst>
          </a:prstGeom>
          <a:solidFill>
            <a:srgbClr val="EEF4F7"/>
          </a:solidFill>
          <a:ln w="12700">
            <a:solidFill>
              <a:srgbClr val="D6E3E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873752" y="1078992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6   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our own conditions ranked first of 22 axes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366760" y="46863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it misses, and what we withdrew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931920" cy="2560320"/>
          </a:xfrm>
          <a:prstGeom prst="roundRect">
            <a:avLst>
              <a:gd name="adj" fmla="val 2143"/>
            </a:avLst>
          </a:prstGeom>
          <a:solidFill>
            <a:srgbClr val="FDF1F0"/>
          </a:solidFill>
          <a:ln w="12700">
            <a:solidFill>
              <a:srgbClr val="E8C4C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35331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8C2F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failure mode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77240" y="178308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λ = 0 organism is a working loyalty (selectivity 0.750) that the detector does not flag.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not dormant, so it hides inside ordinary fine-tuning rather than beside base.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undisclosed organisms sit in that region. We report this as a failure of our method.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709160" y="1188720"/>
            <a:ext cx="3886200" cy="2560320"/>
          </a:xfrm>
          <a:prstGeom prst="roundRect">
            <a:avLst>
              <a:gd name="adj" fmla="val 2143"/>
            </a:avLst>
          </a:prstGeom>
          <a:solidFill>
            <a:srgbClr val="EEF4F7"/>
          </a:solidFill>
          <a:ln w="12700">
            <a:solidFill>
              <a:srgbClr val="D6E3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937760" y="1353312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Controls that killed our own findings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4937760" y="1783080"/>
            <a:ext cx="3429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principal-identification methods failed against matched nulls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intermediate findings retracted after configuration-matched controls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implementation errors documented rather than removed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8366760" y="46863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051560"/>
            <a:ext cx="7772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secret loyalty must be quiet when it is not needed</a:t>
            </a:r>
            <a:endParaRPr lang="en-US" sz="2700" dirty="0"/>
          </a:p>
          <a:p>
            <a:pPr indent="0" marL="0">
              <a:lnSpc>
                <a:spcPts val="34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loud when it is.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85800" y="2194560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Those requirements are reciprocal, both are measurable without knowing the trigger, and an attacker can trade between them but not escape both.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04088" y="3017520"/>
            <a:ext cx="1371600" cy="3200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685800" y="329184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FD3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Next: a Dormancy Benchmark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3703320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8BE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versioned public suite defining both statistics, a reference implementation, and a leaderboard of measured open-weight models. A few hundred forward passes per model, no query access required.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2026-07-27T08:41:13Z</dcterms:created>
  <dcterms:modified xsi:type="dcterms:W3CDTF">2026-07-27T08:41:13Z</dcterms:modified>
</cp:coreProperties>
</file>