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7" r:id="rId6"/>
    <p:sldId id="278" r:id="rId7"/>
    <p:sldId id="279" r:id="rId8"/>
    <p:sldId id="258" r:id="rId9"/>
    <p:sldId id="280" r:id="rId10"/>
    <p:sldId id="281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0655" autoAdjust="0"/>
  </p:normalViewPr>
  <p:slideViewPr>
    <p:cSldViewPr snapToGrid="0">
      <p:cViewPr varScale="1">
        <p:scale>
          <a:sx n="111" d="100"/>
          <a:sy n="111" d="100"/>
        </p:scale>
        <p:origin x="845" y="77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29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3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r>
              <a:rPr lang="en-US" dirty="0"/>
              <a:t>Back in 2015, Bill Gates predicted the very event which changed our world </a:t>
            </a:r>
            <a:r>
              <a:rPr lang="en-US" dirty="0" err="1"/>
              <a:t>permantely</a:t>
            </a:r>
            <a:r>
              <a:rPr lang="en-US" dirty="0"/>
              <a:t>, he said in a Ted Talk, “We are not ready for the next epidemic” which holds true for since we can the effects of COVID today.</a:t>
            </a:r>
          </a:p>
          <a:p>
            <a:r>
              <a:rPr lang="en-US" dirty="0"/>
              <a:t>Diseases mainly spread internationally through international flights which can by evident of how COVID spread throughout the world.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22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324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144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26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8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anchor="ctr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>
            <a:normAutofit/>
          </a:bodyPr>
          <a:lstStyle>
            <a:lvl1pPr algn="l">
              <a:defRPr lang="en-US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AAD754E-19E3-7B60-1030-E35B3B608C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5780" y="3508330"/>
            <a:ext cx="6096000" cy="2114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66EBA7-8662-4E1A-0DB6-8BDE9ABA65CE}"/>
              </a:ext>
            </a:extLst>
          </p:cNvPr>
          <p:cNvSpPr txBox="1"/>
          <p:nvPr/>
        </p:nvSpPr>
        <p:spPr>
          <a:xfrm>
            <a:off x="5926412" y="5622880"/>
            <a:ext cx="612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By: Jacob Lin and Habib Aina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24EDF1-B917-C2EB-4CE8-A96C3E874F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76300" y="6370637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C3701F-F122-0DAA-904E-4130681CF84E}"/>
              </a:ext>
            </a:extLst>
          </p:cNvPr>
          <p:cNvSpPr txBox="1"/>
          <p:nvPr/>
        </p:nvSpPr>
        <p:spPr>
          <a:xfrm>
            <a:off x="419386" y="5782033"/>
            <a:ext cx="4702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We have voice over the slides, to hear it just start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08"/>
    </mc:Choice>
    <mc:Fallback>
      <p:transition spd="slow" advTm="123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859-10C9-4588-9727-B9362E26C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1020445"/>
            <a:ext cx="2895600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1D7E5-EF66-4BCD-8DAA-E9061157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674013"/>
            <a:ext cx="2895600" cy="3269589"/>
          </a:xfrm>
        </p:spPr>
        <p:txBody>
          <a:bodyPr>
            <a:normAutofit/>
          </a:bodyPr>
          <a:lstStyle/>
          <a:p>
            <a:r>
              <a:rPr lang="en-US" dirty="0"/>
              <a:t>Introduction To Problem</a:t>
            </a:r>
          </a:p>
          <a:p>
            <a:r>
              <a:rPr lang="en-US" dirty="0"/>
              <a:t>Our Solution</a:t>
            </a:r>
          </a:p>
          <a:p>
            <a:r>
              <a:rPr lang="en-US" dirty="0"/>
              <a:t>Tech Stack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2A8827-B1A1-2D2F-D6DD-E886B886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E5037D3-22CE-2A46-E357-7A11D57EC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04637" y="62952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19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62"/>
    </mc:Choice>
    <mc:Fallback>
      <p:transition spd="slow" advTm="183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DBD1-DB29-D44F-FD5A-3071BB37E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0200" y="838773"/>
            <a:ext cx="4179570" cy="3377354"/>
          </a:xfrm>
        </p:spPr>
        <p:txBody>
          <a:bodyPr/>
          <a:lstStyle/>
          <a:p>
            <a:r>
              <a:rPr lang="en-US" dirty="0"/>
              <a:t>How diseases Spread?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19CA9F-F48E-29C8-CB51-D5998D463AC7}"/>
              </a:ext>
            </a:extLst>
          </p:cNvPr>
          <p:cNvSpPr txBox="1"/>
          <p:nvPr/>
        </p:nvSpPr>
        <p:spPr>
          <a:xfrm>
            <a:off x="744094" y="5575778"/>
            <a:ext cx="4973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“We’re not ready for the next epidemic.“</a:t>
            </a:r>
          </a:p>
          <a:p>
            <a:r>
              <a:rPr lang="en-US" dirty="0"/>
              <a:t>	- Bill Gates, Ted Talk 2015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6C8CC1-D6B0-8458-00A0-734BAD20A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820" y="1799879"/>
            <a:ext cx="4584460" cy="3258241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C146E4-7CCE-69E9-B7A3-8242A2692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19808" y="63058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96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708"/>
    </mc:Choice>
    <mc:Fallback>
      <p:transition spd="slow" advTm="32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FA5E-469B-2BFC-9D4E-BD1EC6E48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49" y="487680"/>
            <a:ext cx="4393961" cy="3376691"/>
          </a:xfrm>
        </p:spPr>
        <p:txBody>
          <a:bodyPr/>
          <a:lstStyle/>
          <a:p>
            <a:r>
              <a:rPr lang="en-US" dirty="0"/>
              <a:t>How can we mitigate the spread of diseases?</a:t>
            </a:r>
          </a:p>
        </p:txBody>
      </p:sp>
      <p:pic>
        <p:nvPicPr>
          <p:cNvPr id="16" name="Picture Placeholder 15" descr="A person stretching in a gym">
            <a:extLst>
              <a:ext uri="{FF2B5EF4-FFF2-40B4-BE49-F238E27FC236}">
                <a16:creationId xmlns:a16="http://schemas.microsoft.com/office/drawing/2014/main" id="{448EF356-1822-E2AE-2794-322870D4C2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l="44" r="44"/>
          <a:stretch/>
        </p:blipFill>
        <p:spPr>
          <a:xfrm>
            <a:off x="0" y="-14605"/>
            <a:ext cx="6576291" cy="6872605"/>
          </a:xfr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44268F6-A361-9907-F87F-9C4377ECA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0" y="254643"/>
            <a:ext cx="6096000" cy="8557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DB5E115-A0FF-F87B-88D8-54E116313729}"/>
              </a:ext>
            </a:extLst>
          </p:cNvPr>
          <p:cNvSpPr txBox="1"/>
          <p:nvPr/>
        </p:nvSpPr>
        <p:spPr>
          <a:xfrm>
            <a:off x="6991350" y="3864371"/>
            <a:ext cx="4179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REDUCE SPREAD OF DISEASES BY STOPPING THEM BEFORE THEY GO INTERNATIONAL</a:t>
            </a:r>
            <a:endParaRPr lang="en-US" b="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AC8248A-68D2-D63C-6132-4FC500192E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4637" y="6370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59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826"/>
    </mc:Choice>
    <mc:Fallback>
      <p:transition spd="slow" advTm="17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/>
          <a:lstStyle/>
          <a:p>
            <a:r>
              <a:rPr lang="en-US" dirty="0"/>
              <a:t>TSA pre Health check 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USING AI TO SCAN PASSPORT FOR IDENTIFICATION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CHECK FOR SIGNS OF DISEASES BEFORE PEOPLE FLY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GIVE THEM A HEALTH CHECK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USE AI TO GENERATE SPECIFIC QUESTIONS TO WHERE PEOPLE VISIT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USE AI TO EVALUATE THE RISK OF CONTRACTING DISEASES THEN PRODUCES A SCORE FOR VULNERBILITY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530B55D-A268-03D7-F26E-0366FB4280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558" y="63563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785"/>
    </mc:Choice>
    <mc:Fallback>
      <p:transition spd="slow" advTm="90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7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C97BE-403B-122E-90D1-2788978A0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406400"/>
            <a:ext cx="4179570" cy="3457971"/>
          </a:xfrm>
        </p:spPr>
        <p:txBody>
          <a:bodyPr/>
          <a:lstStyle/>
          <a:p>
            <a:r>
              <a:rPr lang="en-US" dirty="0"/>
              <a:t>More than meets the eye!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5A117C-F7C7-CBA9-0071-E36F94336BE3}"/>
              </a:ext>
            </a:extLst>
          </p:cNvPr>
          <p:cNvSpPr txBox="1"/>
          <p:nvPr/>
        </p:nvSpPr>
        <p:spPr>
          <a:xfrm>
            <a:off x="6991350" y="3987608"/>
            <a:ext cx="440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DATA CAN INDICATE POSSIBLE OUTBREAKS AND HELP CONTROL IT BEFORE IT SERIOUS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818FE47-BD56-079E-147E-F86CE5976E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40433" y="6370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19"/>
    </mc:Choice>
    <mc:Fallback>
      <p:transition spd="slow" advTm="35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2E6A-35EC-1B8E-0FD7-8C67870A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961"/>
            <a:ext cx="8420100" cy="1780860"/>
          </a:xfrm>
        </p:spPr>
        <p:txBody>
          <a:bodyPr/>
          <a:lstStyle/>
          <a:p>
            <a:r>
              <a:rPr lang="en-US" dirty="0"/>
              <a:t>Tech stack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B61B9-26F6-B304-92CD-03053DAAF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3700" y="2797255"/>
            <a:ext cx="3924300" cy="464499"/>
          </a:xfrm>
        </p:spPr>
        <p:txBody>
          <a:bodyPr/>
          <a:lstStyle/>
          <a:p>
            <a:r>
              <a:rPr lang="en-US" dirty="0"/>
              <a:t>FRONT END: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EDBE6233-75E9-40D1-968F-58CA9AD0FF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933700" y="3251596"/>
            <a:ext cx="3943627" cy="3234264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React</a:t>
            </a:r>
          </a:p>
          <a:p>
            <a:pPr lvl="1"/>
            <a:r>
              <a:rPr lang="en-US" dirty="0"/>
              <a:t>Tailwind</a:t>
            </a:r>
          </a:p>
          <a:p>
            <a:pPr lvl="1"/>
            <a:r>
              <a:rPr lang="en-US" dirty="0" err="1"/>
              <a:t>SurveyJS</a:t>
            </a:r>
            <a:endParaRPr lang="en-US" dirty="0"/>
          </a:p>
          <a:p>
            <a:pPr lvl="1"/>
            <a:r>
              <a:rPr lang="en-US" dirty="0"/>
              <a:t>JavaScript</a:t>
            </a:r>
          </a:p>
          <a:p>
            <a:pPr lvl="1"/>
            <a:r>
              <a:rPr lang="en-US" dirty="0"/>
              <a:t>HTML</a:t>
            </a:r>
          </a:p>
          <a:p>
            <a:pPr lvl="1"/>
            <a:r>
              <a:rPr lang="en-US" dirty="0"/>
              <a:t>CSS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B9F9E8B-42CD-AC26-AFC9-F1F666956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10173" y="2797255"/>
            <a:ext cx="3943627" cy="464499"/>
          </a:xfrm>
        </p:spPr>
        <p:txBody>
          <a:bodyPr/>
          <a:lstStyle/>
          <a:p>
            <a:r>
              <a:rPr lang="en-US" dirty="0"/>
              <a:t>AI USAGE: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8F6B2AE9-DDE4-FD99-A235-3B39EEE2148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410173" y="3251595"/>
            <a:ext cx="3943627" cy="3234264"/>
          </a:xfrm>
        </p:spPr>
        <p:txBody>
          <a:bodyPr>
            <a:normAutofit/>
          </a:bodyPr>
          <a:lstStyle/>
          <a:p>
            <a:r>
              <a:rPr lang="en-US" dirty="0"/>
              <a:t>USING OPENAI FOR:</a:t>
            </a:r>
          </a:p>
          <a:p>
            <a:pPr lvl="1"/>
            <a:r>
              <a:rPr lang="en-US" dirty="0"/>
              <a:t>PASSPORT SCANNING</a:t>
            </a:r>
          </a:p>
          <a:p>
            <a:pPr lvl="1"/>
            <a:r>
              <a:rPr lang="en-US" dirty="0"/>
              <a:t>MAKING QUESTIONS SPECIFIC TO VISTED COUNTRY</a:t>
            </a:r>
          </a:p>
          <a:p>
            <a:pPr lvl="1"/>
            <a:r>
              <a:rPr lang="en-US" dirty="0"/>
              <a:t>ANALYZING RISK BASED ON QUESTIONAIRE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44A959-C2BB-9170-C99C-1A2EDB71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0C6CE01-64E9-8BEF-FADF-9649E7C9C1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42964" y="63563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8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53"/>
    </mc:Choice>
    <mc:Fallback>
      <p:transition spd="slow" advTm="38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/>
          <a:lstStyle/>
          <a:p>
            <a:r>
              <a:rPr lang="en-US" dirty="0"/>
              <a:t>THANK YOU 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27D99-645F-4FCF-9573-FDFE2A3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739A810-AE84-AC09-7C3E-B866E830AC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A63B931-89F4-5A15-D7EE-57F0C2DE0C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04637" y="62952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41"/>
    </mc:Choice>
    <mc:Fallback>
      <p:transition spd="slow" advTm="15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168DCE-134F-4610-A6AA-88CEBE8D71D2}">
  <ds:schemaRefs>
    <ds:schemaRef ds:uri="71af3243-3dd4-4a8d-8c0d-dd76da1f02a5"/>
    <ds:schemaRef ds:uri="16c05727-aa75-4e4a-9b5f-8a80a1165891"/>
    <ds:schemaRef ds:uri="http://purl.org/dc/elements/1.1/"/>
    <ds:schemaRef ds:uri="http://schemas.microsoft.com/office/2006/metadata/properties"/>
    <ds:schemaRef ds:uri="http://purl.org/dc/terms/"/>
    <ds:schemaRef ds:uri="230e9df3-be65-4c73-a93b-d1236ebd677e"/>
    <ds:schemaRef ds:uri="http://schemas.microsoft.com/office/2006/documentManagement/types"/>
    <ds:schemaRef ds:uri="http://schemas.microsoft.com/sharepoint/v3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{126AE196-5151-4E80-A9CD-BD3C648C53E7}tf67328976_win32</Template>
  <TotalTime>158</TotalTime>
  <Words>253</Words>
  <Application>Microsoft Office PowerPoint</Application>
  <PresentationFormat>Widescreen</PresentationFormat>
  <Paragraphs>48</Paragraphs>
  <Slides>8</Slides>
  <Notes>8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Tenorite</vt:lpstr>
      <vt:lpstr>Custom</vt:lpstr>
      <vt:lpstr>PowerPoint Presentation</vt:lpstr>
      <vt:lpstr>AGENDA</vt:lpstr>
      <vt:lpstr>How diseases Spread?</vt:lpstr>
      <vt:lpstr>How can we mitigate the spread of diseases?</vt:lpstr>
      <vt:lpstr>TSA pre Health check introduction</vt:lpstr>
      <vt:lpstr>More than meets the eye!</vt:lpstr>
      <vt:lpstr>Tech stack</vt:lpstr>
      <vt:lpstr>THANK YOU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Jacob Lin</dc:creator>
  <cp:lastModifiedBy>Jacob Lin</cp:lastModifiedBy>
  <cp:revision>2</cp:revision>
  <dcterms:created xsi:type="dcterms:W3CDTF">2024-10-27T13:54:08Z</dcterms:created>
  <dcterms:modified xsi:type="dcterms:W3CDTF">2024-10-27T16:32:43Z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