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roxima Nova"/>
      <p:regular r:id="rId16"/>
      <p:bold r:id="rId17"/>
      <p:italic r:id="rId18"/>
      <p:boldItalic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Alfa Slab One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schemas.openxmlformats.org/officeDocument/2006/relationships/font" Target="fonts/AlfaSlabOne-regular.fnt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roximaNova-bold.fntdata"/><Relationship Id="rId16" Type="http://schemas.openxmlformats.org/officeDocument/2006/relationships/font" Target="fonts/ProximaNov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roximaNova-boldItalic.fntdata"/><Relationship Id="rId6" Type="http://schemas.openxmlformats.org/officeDocument/2006/relationships/slide" Target="slides/slide1.xml"/><Relationship Id="rId18" Type="http://schemas.openxmlformats.org/officeDocument/2006/relationships/font" Target="fonts/ProximaNova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0efddf47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0efddf47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efddf470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0efddf470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0efddf470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0efddf470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0f021f2cd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0f021f2cd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efddf470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0efddf470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f107e3e45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0f107e3e45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f021f2cd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f021f2c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efddf470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0efddf470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f107e3e45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0f107e3e45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Policy Hackathon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Infectious Disease Outbreak Prediction and Dashboard</a:t>
            </a:r>
            <a:endParaRPr/>
          </a:p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11700" y="4021851"/>
            <a:ext cx="8520600" cy="9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1560"/>
              <a:t>Members:</a:t>
            </a:r>
            <a:endParaRPr sz="1560"/>
          </a:p>
          <a:p>
            <a:pPr indent="-32766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60"/>
              <a:buAutoNum type="arabicPeriod"/>
            </a:pPr>
            <a:r>
              <a:rPr lang="en" sz="1560"/>
              <a:t>Sukanya Krishna - </a:t>
            </a:r>
            <a:r>
              <a:rPr lang="en" sz="90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sukanyakrishna@g.harvard.edu</a:t>
            </a:r>
            <a:endParaRPr sz="1560"/>
          </a:p>
          <a:p>
            <a:pPr indent="-32766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60"/>
              <a:buAutoNum type="arabicPeriod"/>
            </a:pPr>
            <a:r>
              <a:rPr lang="en" sz="1560"/>
              <a:t>Nikhil Dhanankam - </a:t>
            </a:r>
            <a:r>
              <a:rPr lang="en" sz="90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nikhildh@udel.edu</a:t>
            </a:r>
            <a:endParaRPr sz="1560"/>
          </a:p>
          <a:p>
            <a:pPr indent="-32766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60"/>
              <a:buAutoNum type="arabicPeriod"/>
            </a:pPr>
            <a:r>
              <a:rPr lang="en" sz="1560"/>
              <a:t>Joyanta Jyoti Mondal - </a:t>
            </a:r>
            <a:r>
              <a:rPr lang="en" sz="90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joyanta@udel.edu</a:t>
            </a:r>
            <a:endParaRPr sz="156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Overview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Interactive Dashboard for Infectious Disease Outbreak Statistics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Purpose: Build a platform to identify, visualize, and analyze, infectious disease statistics over different time periods.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Goal: Offer valuable insights into the trends prior to the impact of various diseases on global and national scales.</a:t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725" y="2677125"/>
            <a:ext cx="21336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Scope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Main Objectives: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Analyze historical and recent infectious disease statistics globally and by country.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Track potential uptrends, identify significant outbreaks, and quantify missing data.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Scope: COVID-19, Polio, Malaria, Cholera, HIV/AIDS, Tuberculosis, Smallpox,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Data Sources: Historical datasets from organizations like WHO, OWID, and CDC.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Data Characteristics: Contains country-level and global statistics for multiple diseases.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Key Columns: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Entity: Country/Region.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DateTime: DateTime of the recorded data.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Disease columns: Number of confirmed cases for each disease.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190500"/>
            <a:ext cx="6667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Analytical Approach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Data Filtering: Filter data by user-selected country, date range, and disease.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Statistical Calculations: Sum total cases, check for missing years, flag incomplete data.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Yearly Trend Analysis: Evaluate trends and provide yearly breakdowns.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Potential Near-Future Trend Identification: Identify upcoming trends with statistical and deep-learning techniques.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Results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65625"/>
            <a:ext cx="4171638" cy="26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9125" y="1665625"/>
            <a:ext cx="3893177" cy="2642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Dashboard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Expand Data Coverage: Incorporate more diseases or real-time data updates.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Enhanced Visuals: Add more types of visualizations (e.g., heatmaps or scatter plots).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Integration with External APIs: Pull the latest data automatically and update the dashboard.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User Feedback &amp; Iteration: Gather feedback from users and refine the dashboard.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idx="4294967295" type="ctrTitle"/>
          </p:nvPr>
        </p:nvSpPr>
        <p:spPr>
          <a:xfrm>
            <a:off x="311700" y="1592850"/>
            <a:ext cx="8520600" cy="19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Thank you.</a:t>
            </a:r>
            <a:endParaRPr sz="5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