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2066069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2066069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2066069e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2066069e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2066069e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2066069e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2066069e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2066069e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2066069e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2066069e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2066069e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2066069e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2066069e6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2066069e6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2066069e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2066069e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2066069e6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2066069e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ithub.com/kennycodelol/PROJECT-PRODUCT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install the extension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our group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our github page!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https://github.com/kennycodelol/PROJECT-PRODUCT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149" y="1572550"/>
            <a:ext cx="5139709" cy="3416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Google Shape;63;p14"/>
          <p:cNvCxnSpPr/>
          <p:nvPr/>
        </p:nvCxnSpPr>
        <p:spPr>
          <a:xfrm flipH="1">
            <a:off x="4082575" y="1493950"/>
            <a:ext cx="2756100" cy="22410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" name="Google Shape;64;p14"/>
          <p:cNvSpPr txBox="1"/>
          <p:nvPr/>
        </p:nvSpPr>
        <p:spPr>
          <a:xfrm>
            <a:off x="6645500" y="862875"/>
            <a:ext cx="1854600" cy="10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Press download ZIP after pressing code!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2972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Unzip the ZIP folder (window)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2125" y="178450"/>
            <a:ext cx="5376774" cy="4496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folder inside the folder named “icons”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71471" y="1185010"/>
            <a:ext cx="4380300" cy="1756200"/>
          </a:xfrm>
          <a:prstGeom prst="rect">
            <a:avLst/>
          </a:prstGeom>
        </p:spPr>
        <p:txBody>
          <a:bodyPr anchorCtr="0" anchor="t" bIns="47000" lIns="47000" spcFirstLastPara="1" rIns="47000" wrap="square" tIns="47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17"/>
              </a:spcAft>
              <a:buNone/>
            </a:pPr>
            <a:r>
              <a:t/>
            </a:r>
            <a:endParaRPr sz="925"/>
          </a:p>
        </p:txBody>
      </p:sp>
      <p:pic>
        <p:nvPicPr>
          <p:cNvPr id="77" name="Google Shape;77;p16" title="Screenshot 2026-06-20 at 23.44.5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575" y="901801"/>
            <a:ext cx="4700801" cy="22681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6"/>
          <p:cNvCxnSpPr/>
          <p:nvPr/>
        </p:nvCxnSpPr>
        <p:spPr>
          <a:xfrm rot="10800000">
            <a:off x="2086450" y="2962225"/>
            <a:ext cx="141600" cy="8628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9" name="Google Shape;79;p16"/>
          <p:cNvSpPr txBox="1"/>
          <p:nvPr/>
        </p:nvSpPr>
        <p:spPr>
          <a:xfrm>
            <a:off x="1718025" y="3940925"/>
            <a:ext cx="168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Press the unzip folder.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0" name="Google Shape;80;p16" title="Screenshot 2026-06-20 at 23.45.3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9276" y="1017725"/>
            <a:ext cx="3880822" cy="1872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16"/>
          <p:cNvCxnSpPr/>
          <p:nvPr/>
        </p:nvCxnSpPr>
        <p:spPr>
          <a:xfrm rot="10800000">
            <a:off x="6632675" y="1532525"/>
            <a:ext cx="141600" cy="20478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" name="Google Shape;82;p16"/>
          <p:cNvSpPr txBox="1"/>
          <p:nvPr/>
        </p:nvSpPr>
        <p:spPr>
          <a:xfrm>
            <a:off x="5059275" y="3580325"/>
            <a:ext cx="29901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Create folder named “icons” and move icons png into the folder.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extension on chrome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72675"/>
            <a:ext cx="6758799" cy="4251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" name="Google Shape;89;p17"/>
          <p:cNvCxnSpPr/>
          <p:nvPr/>
        </p:nvCxnSpPr>
        <p:spPr>
          <a:xfrm rot="10800000">
            <a:off x="6066025" y="3502925"/>
            <a:ext cx="2150700" cy="774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" name="Google Shape;90;p17"/>
          <p:cNvSpPr txBox="1"/>
          <p:nvPr/>
        </p:nvSpPr>
        <p:spPr>
          <a:xfrm>
            <a:off x="7547100" y="3709100"/>
            <a:ext cx="1596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Press Manage extensions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Press developer mode</a:t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864348" cy="382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18"/>
          <p:cNvCxnSpPr/>
          <p:nvPr/>
        </p:nvCxnSpPr>
        <p:spPr>
          <a:xfrm rot="10800000">
            <a:off x="6890075" y="1867300"/>
            <a:ext cx="438000" cy="11850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" name="Google Shape;98;p18"/>
          <p:cNvSpPr txBox="1"/>
          <p:nvPr/>
        </p:nvSpPr>
        <p:spPr>
          <a:xfrm>
            <a:off x="7444000" y="2833350"/>
            <a:ext cx="9402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Press here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unpacked</a:t>
            </a:r>
            <a:endParaRPr/>
          </a:p>
        </p:txBody>
      </p:sp>
      <p:pic>
        <p:nvPicPr>
          <p:cNvPr id="104" name="Google Shape;104;p19" title="Screenshot 2026-06-20 at 23.49.5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500" y="1100573"/>
            <a:ext cx="7263099" cy="4042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19"/>
          <p:cNvCxnSpPr/>
          <p:nvPr/>
        </p:nvCxnSpPr>
        <p:spPr>
          <a:xfrm rot="10800000">
            <a:off x="1146100" y="1699850"/>
            <a:ext cx="6838800" cy="6441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" name="Google Shape;106;p19"/>
          <p:cNvSpPr txBox="1"/>
          <p:nvPr/>
        </p:nvSpPr>
        <p:spPr>
          <a:xfrm>
            <a:off x="8087925" y="1906075"/>
            <a:ext cx="875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Press here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Folder you just downloaded.</a:t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733660" cy="3820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20"/>
          <p:cNvCxnSpPr/>
          <p:nvPr/>
        </p:nvCxnSpPr>
        <p:spPr>
          <a:xfrm flipH="1">
            <a:off x="4997000" y="734100"/>
            <a:ext cx="1828800" cy="9273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832300" cy="3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there it is! Your own cyber agent interceptor! (Clause AI)</a:t>
            </a:r>
            <a:endParaRPr/>
          </a:p>
        </p:txBody>
      </p:sp>
      <p:pic>
        <p:nvPicPr>
          <p:cNvPr id="119" name="Google Shape;119;p21" title="Screenshot 2026-06-20 at 23.52.3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750" y="1090675"/>
            <a:ext cx="7340948" cy="400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NOTE!</a:t>
            </a:r>
            <a:endParaRPr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This is only a draft product! (very buggy)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We created it in 1-2 days so its functions are limited.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Automated function is glitchy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user should be prompting an agent such as Gemini or ChatGPT and then press capture from page.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We only take 3 judge’s perspective (utilitarian, deontologist, and pragmatist).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Its function is to prevent and intercept any misuse or malicious intent. (NOT TO TOTALLY STOP THE FUNCTION OF THE AGENT)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Our research is based upon whether or not utilizing agents against each other’s logic could prevent any harmful behavior.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