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34"/>
    <p:restoredTop sz="96041"/>
  </p:normalViewPr>
  <p:slideViewPr>
    <p:cSldViewPr snapToGrid="0" snapToObjects="1">
      <p:cViewPr varScale="1">
        <p:scale>
          <a:sx n="118" d="100"/>
          <a:sy n="118" d="100"/>
        </p:scale>
        <p:origin x="55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798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640080"/>
            <a:ext cx="640080" cy="6400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2286000"/>
            <a:ext cx="10881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Containment Without Cooperation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34290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Verifiable Standard for Third-Party Platforms Hosting AI Evaluation Traffic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943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A9D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Hadiza Umar Yusuf  ·  University of Michigan-Dearborn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9A9D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Incident Response Sprint, September 2026 · Track 1: Containment</a:t>
            </a:r>
            <a:endParaRPr lang="en-US" sz="1100" dirty="0"/>
          </a:p>
        </p:txBody>
      </p:sp>
      <p:pic>
        <p:nvPicPr>
          <p:cNvPr id="27" name="Audio 26">
            <a:extLst>
              <a:ext uri="{FF2B5EF4-FFF2-40B4-BE49-F238E27FC236}">
                <a16:creationId xmlns:a16="http://schemas.microsoft.com/office/drawing/2014/main" id="{767A30E2-1D45-F274-AA0A-CFBFADE68D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56"/>
    </mc:Choice>
    <mc:Fallback>
      <p:transition spd="slow" advTm="10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1F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Self-attestation cannot prove itself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0350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lab checks its own telemetry against a rule.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signs a compliance record and hands it over.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b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signature proves a known checker ran. It doesn't prove the data it saw was honest.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040880" y="1645920"/>
            <a:ext cx="4572000" cy="3291840"/>
          </a:xfrm>
          <a:prstGeom prst="roundRect">
            <a:avLst>
              <a:gd name="adj" fmla="val 3333"/>
            </a:avLst>
          </a:prstGeom>
          <a:solidFill>
            <a:srgbClr val="1B1F30"/>
          </a:solidFill>
          <a:ln w="12700">
            <a:solidFill>
              <a:srgbClr val="1B1F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7315200" y="19202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F0EB"/>
                </a:solidFill>
              </a:rPr>
              <a:t>Lab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15200" y="2468880"/>
            <a:ext cx="1645920" cy="640080"/>
          </a:xfrm>
          <a:prstGeom prst="roundRect">
            <a:avLst>
              <a:gd name="adj" fmla="val 11429"/>
            </a:avLst>
          </a:prstGeom>
          <a:solidFill>
            <a:srgbClr val="252A40"/>
          </a:solidFill>
          <a:ln w="12700">
            <a:solidFill>
              <a:srgbClr val="252A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0" y="246888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F0EB"/>
                </a:solidFill>
              </a:rPr>
              <a:t>runs checker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9006840" y="25146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E0A458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9509760" y="2468880"/>
            <a:ext cx="1828800" cy="640080"/>
          </a:xfrm>
          <a:prstGeom prst="roundRect">
            <a:avLst>
              <a:gd name="adj" fmla="val 11429"/>
            </a:avLst>
          </a:prstGeom>
          <a:solidFill>
            <a:srgbClr val="252A40"/>
          </a:solidFill>
          <a:ln w="12700">
            <a:solidFill>
              <a:srgbClr val="252A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9509760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F0EB"/>
                </a:solidFill>
              </a:rPr>
              <a:t>signed record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7315200" y="338328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E0A458"/>
                </a:solidFill>
              </a:rPr>
              <a:t>Same party wrote the rule, ran the check, and holds the pen.</a:t>
            </a:r>
            <a:endParaRPr lang="en-US" sz="1200" dirty="0"/>
          </a:p>
        </p:txBody>
      </p:sp>
      <p:pic>
        <p:nvPicPr>
          <p:cNvPr id="12" name="Image 0" descr="icon_lo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480" y="4206240"/>
            <a:ext cx="548640" cy="548640"/>
          </a:xfrm>
          <a:prstGeom prst="rect">
            <a:avLst/>
          </a:prstGeom>
        </p:spPr>
      </p:pic>
      <p:pic>
        <p:nvPicPr>
          <p:cNvPr id="17" name="Audio 16">
            <a:extLst>
              <a:ext uri="{FF2B5EF4-FFF2-40B4-BE49-F238E27FC236}">
                <a16:creationId xmlns:a16="http://schemas.microsoft.com/office/drawing/2014/main" id="{229A429B-3662-2D39-8053-9AF179EC96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792"/>
    </mc:Choice>
    <mc:Fallback>
      <p:transition spd="slow" advTm="43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Move the check to a party with no stake in the answer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5303520" cy="4023360"/>
          </a:xfrm>
          <a:prstGeom prst="roundRect">
            <a:avLst>
              <a:gd name="adj" fmla="val 2273"/>
            </a:avLst>
          </a:prstGeom>
          <a:solidFill>
            <a:srgbClr val="252A40"/>
          </a:solidFill>
          <a:ln w="12700">
            <a:solidFill>
              <a:srgbClr val="252A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1920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32D2D"/>
                </a:solidFill>
              </a:rPr>
              <a:t>Self-attestation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560320"/>
            <a:ext cx="4572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Checked by: the lab itself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Sees only what the lab's pipeline feeds it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Can be signed and still be curated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09360" y="1645920"/>
            <a:ext cx="5303520" cy="4023360"/>
          </a:xfrm>
          <a:prstGeom prst="roundRect">
            <a:avLst>
              <a:gd name="adj" fmla="val 2273"/>
            </a:avLst>
          </a:prstGeom>
          <a:solidFill>
            <a:srgbClr val="2E4034"/>
          </a:solidFill>
          <a:ln w="12700">
            <a:solidFill>
              <a:srgbClr val="2E40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675120" y="1920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E9B7A"/>
                </a:solidFill>
              </a:rPr>
              <a:t>Boundary observation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2560320"/>
            <a:ext cx="4572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Checked by: the platform the agent touches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A registry, a code host, a sandbox provider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b="1" dirty="0">
                <a:solidFill>
                  <a:srgbClr val="F2F0EB"/>
                </a:solidFill>
              </a:rPr>
              <a:t>Verifier is no longer the party under suspicion</a:t>
            </a:r>
            <a:endParaRPr lang="en-US" sz="1400" dirty="0"/>
          </a:p>
        </p:txBody>
      </p:sp>
      <p:pic>
        <p:nvPicPr>
          <p:cNvPr id="9" name="Image 0" descr="icon_ey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480" y="1828800"/>
            <a:ext cx="457200" cy="457200"/>
          </a:xfrm>
          <a:prstGeom prst="rect">
            <a:avLst/>
          </a:prstGeom>
        </p:spPr>
      </p:pic>
      <p:pic>
        <p:nvPicPr>
          <p:cNvPr id="41" name="Audio 40">
            <a:extLst>
              <a:ext uri="{FF2B5EF4-FFF2-40B4-BE49-F238E27FC236}">
                <a16:creationId xmlns:a16="http://schemas.microsoft.com/office/drawing/2014/main" id="{A8247A14-545A-CD03-0F36-7BB4EB239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13"/>
    </mc:Choice>
    <mc:Fallback>
      <p:transition spd="slow" advTm="15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1F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invariants, two enforcement regimes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A3A3A"/>
                </a:solidFill>
              </a:rPr>
              <a:t>An AI Evaluation Identity (AEI) is a credential a lab declares, at provisioning time, as belonging to an autonomous agent.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303520" cy="3566160"/>
          </a:xfrm>
          <a:prstGeom prst="roundRect">
            <a:avLst>
              <a:gd name="adj" fmla="val 2564"/>
            </a:avLst>
          </a:prstGeom>
          <a:solidFill>
            <a:srgbClr val="1B1F30"/>
          </a:solidFill>
          <a:ln w="12700">
            <a:solidFill>
              <a:srgbClr val="1B1F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0A458"/>
                </a:solidFill>
              </a:rPr>
              <a:t>Preventive: needs a declared AEI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92608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B-INV-1  Single-purpose scope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B-INV-3  Cross-tenant boundary</a:t>
            </a:r>
            <a:endParaRPr lang="en-US" sz="14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200" i="1" dirty="0">
                <a:solidFill>
                  <a:srgbClr val="9A9D9F"/>
                </a:solidFill>
              </a:rPr>
              <a:t>Fires only if the lab discloses its agent. No declaration, no check.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09360" y="2011680"/>
            <a:ext cx="5303520" cy="3566160"/>
          </a:xfrm>
          <a:prstGeom prst="roundRect">
            <a:avLst>
              <a:gd name="adj" fmla="val 2564"/>
            </a:avLst>
          </a:prstGeom>
          <a:solidFill>
            <a:srgbClr val="1B1F30"/>
          </a:solidFill>
          <a:ln w="12700">
            <a:solidFill>
              <a:srgbClr val="1B1F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675120" y="2286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E9B7A"/>
                </a:solidFill>
              </a:rPr>
              <a:t>Detective: needs no disclosure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292608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B-INV-2  No silent identity churn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2F0EB"/>
                </a:solidFill>
              </a:rPr>
              <a:t>B-INV-4  Volume-to-task ratio</a:t>
            </a:r>
            <a:endParaRPr lang="en-US" sz="14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200" i="1" dirty="0">
                <a:solidFill>
                  <a:srgbClr val="9A9D9F"/>
                </a:solidFill>
              </a:rPr>
              <a:t>Checks behavior any platform can already see, cooperation or not.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343DBF-4A66-1AE0-D07C-E808EC54D839}"/>
              </a:ext>
            </a:extLst>
          </p:cNvPr>
          <p:cNvSpPr txBox="1"/>
          <p:nvPr/>
        </p:nvSpPr>
        <p:spPr>
          <a:xfrm>
            <a:off x="1255815" y="5806440"/>
            <a:ext cx="8683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Temporal logic rep. of B-INV-1: </a:t>
            </a:r>
            <a:r>
              <a:rPr lang="en-US" dirty="0">
                <a:solidFill>
                  <a:srgbClr val="0070C0"/>
                </a:solidFill>
              </a:rPr>
              <a:t>G( use(cred, e) ∧ declared scope(cred)=s → action(e) ∈ s )</a:t>
            </a:r>
          </a:p>
        </p:txBody>
      </p:sp>
      <p:pic>
        <p:nvPicPr>
          <p:cNvPr id="56" name="Audio 55">
            <a:extLst>
              <a:ext uri="{FF2B5EF4-FFF2-40B4-BE49-F238E27FC236}">
                <a16:creationId xmlns:a16="http://schemas.microsoft.com/office/drawing/2014/main" id="{178C4034-7721-F843-D479-E4C171183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178"/>
    </mc:Choice>
    <mc:Fallback>
      <p:transition spd="slow" advTm="123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1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OpenAI-</a:t>
            </a:r>
            <a:r>
              <a:rPr lang="en-US" sz="2800" b="1" dirty="0" err="1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HuggingFace</a:t>
            </a:r>
            <a:r>
              <a:rPr lang="en-US" sz="2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Incident (July 2026)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E0A458"/>
                </a:solidFill>
              </a:rPr>
              <a:t>2 / 4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A9D9F"/>
                </a:solidFill>
              </a:rPr>
              <a:t>invariants fired. No AI Evaluation Identity was ever declared.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1371600"/>
          <a:ext cx="6492240" cy="3108960"/>
        </p:xfrm>
        <a:graphic>
          <a:graphicData uri="http://schemas.openxmlformats.org/drawingml/2006/table">
            <a:tbl>
              <a:tblPr/>
              <a:tblGrid>
                <a:gridCol w="448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2F0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Invariant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A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2F0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Verdict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F2F0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B-INV-1  Single-purpose scope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9A9D9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F2F0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B-INV-2  No silent identity churn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32D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F2F0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B-INV-3  Cross-tenant boundary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9A9D9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F2F0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B-INV-4  Volume-to-task ratio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32D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2A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3"/>
          <p:cNvSpPr txBox="1"/>
          <p:nvPr/>
        </p:nvSpPr>
        <p:spPr>
          <a:xfrm>
            <a:off x="548640" y="5029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E0A458"/>
                </a:solidFill>
              </a:rPr>
              <a:t>The invariants that need cooperation are exactly the ones an uncooperative attacker passes through untouched.</a:t>
            </a:r>
            <a:endParaRPr lang="en-US" sz="1500" dirty="0"/>
          </a:p>
        </p:txBody>
      </p:sp>
      <p:pic>
        <p:nvPicPr>
          <p:cNvPr id="28" name="Audio 27">
            <a:extLst>
              <a:ext uri="{FF2B5EF4-FFF2-40B4-BE49-F238E27FC236}">
                <a16:creationId xmlns:a16="http://schemas.microsoft.com/office/drawing/2014/main" id="{315EC6DB-A56C-5CC6-BA6B-B4B496AC67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869"/>
    </mc:Choice>
    <mc:Fallback>
      <p:transition spd="slow" advTm="48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volume check would have caught it a day earlier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59436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3A3A3A"/>
                </a:solidFill>
              </a:rPr>
              <a:t>Actual detection-to-containment window: ~3.5 days. B-INV-4's threshold would have crossed on day one.</a:t>
            </a:r>
            <a:endParaRPr lang="en-US" sz="13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E5195E-9A69-F27F-181F-0C69A6CEC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203512"/>
            <a:ext cx="9811497" cy="4450975"/>
          </a:xfrm>
          <a:prstGeom prst="rect">
            <a:avLst/>
          </a:prstGeom>
        </p:spPr>
      </p:pic>
      <p:pic>
        <p:nvPicPr>
          <p:cNvPr id="36" name="Audio 35">
            <a:extLst>
              <a:ext uri="{FF2B5EF4-FFF2-40B4-BE49-F238E27FC236}">
                <a16:creationId xmlns:a16="http://schemas.microsoft.com/office/drawing/2014/main" id="{8305B2FC-8177-2100-21F7-DA34877A1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81"/>
    </mc:Choice>
    <mc:Fallback>
      <p:transition spd="slow" advTm="32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1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doesn't establish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7315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F2F0EB"/>
                </a:solidFill>
              </a:rPr>
              <a:t>Only 2 of 4 invariants were tested against real data. The other two need a case where a lab actually discloses its agent.</a:t>
            </a:r>
            <a:endParaRPr lang="en-US" sz="15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F2F0EB"/>
                </a:solidFill>
              </a:rPr>
              <a:t>Thresholds are illustrative, anchored against Hugging Face's own API limits, not calibrated against legitimate traffic.</a:t>
            </a:r>
            <a:endParaRPr lang="en-US" sz="15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F2F0EB"/>
                </a:solidFill>
              </a:rPr>
              <a:t>Everything is derived from one incident, with one preliminary cross-check against a second.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38160" y="1463040"/>
            <a:ext cx="3474720" cy="3566160"/>
          </a:xfrm>
          <a:prstGeom prst="roundRect">
            <a:avLst>
              <a:gd name="adj" fmla="val 2632"/>
            </a:avLst>
          </a:prstGeom>
          <a:solidFill>
            <a:srgbClr val="3A2A2A"/>
          </a:solidFill>
          <a:ln w="12700">
            <a:solidFill>
              <a:srgbClr val="3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8412480" y="1737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0A458"/>
                </a:solidFill>
              </a:rPr>
              <a:t>Dual-use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412480" y="2194560"/>
            <a:ext cx="2926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2F0EB"/>
                </a:solidFill>
              </a:rPr>
              <a:t>Publishing exact thresholds also tells an attacker exactly where the line is. A lab could even avoid ever declaring an AEI, guaranteeing a clean-looking N/A instead of a FAIL.</a:t>
            </a:r>
            <a:endParaRPr lang="en-US" sz="1250" dirty="0"/>
          </a:p>
        </p:txBody>
      </p:sp>
      <p:pic>
        <p:nvPicPr>
          <p:cNvPr id="41" name="Audio 40">
            <a:extLst>
              <a:ext uri="{FF2B5EF4-FFF2-40B4-BE49-F238E27FC236}">
                <a16:creationId xmlns:a16="http://schemas.microsoft.com/office/drawing/2014/main" id="{6F54DA9D-F38B-19E9-28BD-ADF2526F60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160"/>
    </mc:Choice>
    <mc:Fallback>
      <p:transition spd="slow" advTm="28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1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11680"/>
            <a:ext cx="10332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standard is only as strong as its most cooperation-dependent check.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37490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0A458"/>
                </a:solidFill>
              </a:rPr>
              <a:t>Against an actor who won't cooperate, that's the only part of a standard that matters.</a:t>
            </a:r>
            <a:endParaRPr lang="en-US" sz="1600" dirty="0"/>
          </a:p>
        </p:txBody>
      </p:sp>
      <p:pic>
        <p:nvPicPr>
          <p:cNvPr id="4" name="Image 0" descr="icon_githu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566928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5669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A9D9F"/>
                </a:solidFill>
              </a:rPr>
              <a:t>github.com/Hadex-Pearl/containment-without-cooperation</a:t>
            </a:r>
            <a:endParaRPr lang="en-US" sz="1300" dirty="0"/>
          </a:p>
        </p:txBody>
      </p:sp>
      <p:pic>
        <p:nvPicPr>
          <p:cNvPr id="27" name="Audio 26">
            <a:extLst>
              <a:ext uri="{FF2B5EF4-FFF2-40B4-BE49-F238E27FC236}">
                <a16:creationId xmlns:a16="http://schemas.microsoft.com/office/drawing/2014/main" id="{ED111319-D924-2AF0-E32A-0009321149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36"/>
    </mc:Choice>
    <mc:Fallback>
      <p:transition spd="slow" advTm="11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498</Words>
  <Application>Microsoft Macintosh PowerPoint</Application>
  <PresentationFormat>Widescreen</PresentationFormat>
  <Paragraphs>66</Paragraphs>
  <Slides>8</Slides>
  <Notes>8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Yusuf, Hadiza</cp:lastModifiedBy>
  <cp:revision>3</cp:revision>
  <dcterms:created xsi:type="dcterms:W3CDTF">2026-09-14T01:42:04Z</dcterms:created>
  <dcterms:modified xsi:type="dcterms:W3CDTF">2026-09-14T03:42:09Z</dcterms:modified>
</cp:coreProperties>
</file>