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217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zukapustikova/ai-governance-transparency-ledger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463040"/>
            <a:ext cx="768096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 Governance</a:t>
            </a:r>
            <a:endParaRPr lang="en-US" sz="4400" dirty="0"/>
          </a:p>
          <a:p>
            <a:pPr marL="0" indent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Transparency Ledger</a:t>
            </a:r>
            <a:endParaRPr lang="en-US" sz="4400" dirty="0"/>
          </a:p>
        </p:txBody>
      </p:sp>
      <p:sp>
        <p:nvSpPr>
          <p:cNvPr id="3" name="Text 1"/>
          <p:cNvSpPr/>
          <p:nvPr/>
        </p:nvSpPr>
        <p:spPr>
          <a:xfrm>
            <a:off x="731520" y="329184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Tamper-proof compliance verification using cryptographic hash chains,</a:t>
            </a:r>
            <a:endParaRPr lang="en-US" sz="1600" dirty="0"/>
          </a:p>
          <a:p>
            <a:pPr marL="0" indent="0">
              <a:buNone/>
            </a:pPr>
            <a:r>
              <a:rPr lang="en-US" sz="16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zero-knowledge proofs, and multi-party mirroring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457200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Zuzana Kapustikova  · Technical AI Governance Hackathon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Infrastructure Gap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09728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 frameworks exist. Verification tools do not.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state: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Self-attestation</a:t>
            </a:r>
            <a:r>
              <a:rPr lang="en-US" sz="1400" b="1" dirty="0"/>
              <a:t>: </a:t>
            </a:r>
            <a:r>
              <a:rPr lang="en-US" sz="14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Labs report their own compliance with no independent verification mechanism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disclosure choice</a:t>
            </a:r>
            <a:r>
              <a:rPr lang="en-US" sz="1400" b="1" dirty="0"/>
              <a:t>:  </a:t>
            </a:r>
            <a:r>
              <a:rPr lang="en-US" sz="14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Either reveal everything (competitive/security risk) or reveal nothing (no verification)</a:t>
            </a:r>
            <a:endParaRPr lang="en-US" sz="1400" dirty="0"/>
          </a:p>
          <a:p>
            <a:pPr marL="0" indent="0">
              <a:spcAft>
                <a:spcPts val="400"/>
              </a:spcAft>
              <a:buNone/>
            </a:pP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enforcement mechanism</a:t>
            </a:r>
            <a:r>
              <a:rPr lang="en-US" sz="1400" b="1" dirty="0"/>
              <a:t>: </a:t>
            </a:r>
            <a:r>
              <a:rPr lang="en-US" sz="14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International agreements lack technical infrastructure for verification at scale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Technical Approach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1887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Hash Chains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SHA-256 linked records where each entry contains hash of previous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31520" y="2331720"/>
            <a:ext cx="2560320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5757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Record[n].hash = SHA256(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5757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data + Record[n-1].hash)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474720" y="11887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Merkle Trees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3474720" y="16002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Binary hash tree enabling O(log n) inclusion proofs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474720" y="2331720"/>
            <a:ext cx="2560320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10" name="Text 8"/>
          <p:cNvSpPr/>
          <p:nvPr/>
        </p:nvSpPr>
        <p:spPr>
          <a:xfrm>
            <a:off x="3566160" y="23774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5757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Prove record exists without revealing other records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6217920" y="11887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ZK Commitments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217920" y="1600200"/>
            <a:ext cx="2560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Commit to values, prove thresholds without revealing actuals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217920" y="2331720"/>
            <a:ext cx="2560320" cy="82296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14" name="Text 12"/>
          <p:cNvSpPr/>
          <p:nvPr/>
        </p:nvSpPr>
        <p:spPr>
          <a:xfrm>
            <a:off x="6309360" y="2377440"/>
            <a:ext cx="23774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75757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= SHA256(count || blind)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5757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Prove: count ≥ threshold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731520" y="33832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Combined: Verify compliance thresholds without revealing sensitive operational data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System Architecture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188720"/>
            <a:ext cx="7680960" cy="3474720"/>
          </a:xfrm>
          <a:prstGeom prst="rect">
            <a:avLst/>
          </a:prstGeom>
          <a:solidFill>
            <a:srgbClr val="FAFAFA"/>
          </a:solidFill>
          <a:ln w="1270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4" name="Shape 2"/>
          <p:cNvSpPr/>
          <p:nvPr/>
        </p:nvSpPr>
        <p:spPr>
          <a:xfrm>
            <a:off x="731520" y="1188720"/>
            <a:ext cx="7680960" cy="365760"/>
          </a:xfrm>
          <a:prstGeom prst="rect">
            <a:avLst/>
          </a:prstGeom>
          <a:solidFill>
            <a:srgbClr val="212121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5" name="Text 3"/>
          <p:cNvSpPr/>
          <p:nvPr/>
        </p:nvSpPr>
        <p:spPr>
          <a:xfrm>
            <a:off x="822960" y="1234440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TRANSPARENCY LEDGER  —  Mirrored across: Labs | Auditors | Government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914400" y="1737360"/>
            <a:ext cx="2377440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7" name="Shape 5"/>
          <p:cNvSpPr/>
          <p:nvPr/>
        </p:nvSpPr>
        <p:spPr>
          <a:xfrm>
            <a:off x="914400" y="1737360"/>
            <a:ext cx="2377440" cy="54864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8" name="Text 6"/>
          <p:cNvSpPr/>
          <p:nvPr/>
        </p:nvSpPr>
        <p:spPr>
          <a:xfrm>
            <a:off x="1005840" y="187452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Compliance Layer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005840" y="22402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Submission templates (EU AI Act, RSP)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05840" y="26974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Evidence hash commitments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005840" y="31546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Auditor review workflow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474720" y="1737360"/>
            <a:ext cx="2377440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3" name="Shape 11"/>
          <p:cNvSpPr/>
          <p:nvPr/>
        </p:nvSpPr>
        <p:spPr>
          <a:xfrm>
            <a:off x="3474720" y="1737360"/>
            <a:ext cx="2377440" cy="54864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14" name="Text 12"/>
          <p:cNvSpPr/>
          <p:nvPr/>
        </p:nvSpPr>
        <p:spPr>
          <a:xfrm>
            <a:off x="3566160" y="187452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Transparency Layer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3566160" y="22402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Anonymous concern submission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566160" y="26974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Response/resolution tracking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566160" y="31546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Audit trail with hash chain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35040" y="1737360"/>
            <a:ext cx="2377440" cy="2651760"/>
          </a:xfrm>
          <a:prstGeom prst="rect">
            <a:avLst/>
          </a:prstGeom>
          <a:solidFill>
            <a:srgbClr val="FFFFFF"/>
          </a:solidFill>
          <a:ln w="635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19" name="Shape 17"/>
          <p:cNvSpPr/>
          <p:nvPr/>
        </p:nvSpPr>
        <p:spPr>
          <a:xfrm>
            <a:off x="6035040" y="1737360"/>
            <a:ext cx="2377440" cy="54864"/>
          </a:xfrm>
          <a:prstGeom prst="rect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20" name="Text 18"/>
          <p:cNvSpPr/>
          <p:nvPr/>
        </p:nvSpPr>
        <p:spPr>
          <a:xfrm>
            <a:off x="6126480" y="1874520"/>
            <a:ext cx="21945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Enforcement Layer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126480" y="22402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Deployment gate (blocks until clear)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26480" y="26974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Role-based access control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126480" y="3154680"/>
            <a:ext cx="2194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Cross-party hash comparison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Data Flow &amp; Verification Logic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960120" y="1280160"/>
            <a:ext cx="457200" cy="45720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4" name="Text 2"/>
          <p:cNvSpPr/>
          <p:nvPr/>
        </p:nvSpPr>
        <p:spPr>
          <a:xfrm>
            <a:off x="960120" y="1344168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1828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Submit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21488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submits compliance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 + evidence hash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1920240" y="1325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2697480" y="1280160"/>
            <a:ext cx="457200" cy="45720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2697480" y="1344168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194560" y="1828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Chain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2194560" y="21488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 added to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hash chain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3657600" y="1325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434840" y="1280160"/>
            <a:ext cx="457200" cy="45720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14" name="Text 12"/>
          <p:cNvSpPr/>
          <p:nvPr/>
        </p:nvSpPr>
        <p:spPr>
          <a:xfrm>
            <a:off x="4434840" y="1344168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931920" y="1828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Mirror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931920" y="21488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Sync to all party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ledger copies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5394960" y="1325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6172200" y="1280160"/>
            <a:ext cx="457200" cy="45720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19" name="Text 17"/>
          <p:cNvSpPr/>
          <p:nvPr/>
        </p:nvSpPr>
        <p:spPr>
          <a:xfrm>
            <a:off x="6172200" y="1344168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5669280" y="1828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Verify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5669280" y="21488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 party can verify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chain integrity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132320" y="1325880"/>
            <a:ext cx="274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800" dirty="0"/>
          </a:p>
        </p:txBody>
      </p:sp>
      <p:sp>
        <p:nvSpPr>
          <p:cNvPr id="23" name="Shape 21"/>
          <p:cNvSpPr/>
          <p:nvPr/>
        </p:nvSpPr>
        <p:spPr>
          <a:xfrm>
            <a:off x="7909560" y="1280160"/>
            <a:ext cx="457200" cy="457200"/>
          </a:xfrm>
          <a:prstGeom prst="ellipse">
            <a:avLst/>
          </a:prstGeom>
          <a:solidFill>
            <a:srgbClr val="0D9488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24" name="Text 22"/>
          <p:cNvSpPr/>
          <p:nvPr/>
        </p:nvSpPr>
        <p:spPr>
          <a:xfrm>
            <a:off x="7909560" y="1344168"/>
            <a:ext cx="457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7406640" y="182880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Gate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7406640" y="214884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blocked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until all clear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731520" y="3017520"/>
            <a:ext cx="7680960" cy="1371600"/>
          </a:xfrm>
          <a:prstGeom prst="rect">
            <a:avLst/>
          </a:prstGeom>
          <a:solidFill>
            <a:srgbClr val="FAFAFA"/>
          </a:solidFill>
          <a:ln/>
        </p:spPr>
        <p:txBody>
          <a:bodyPr/>
          <a:lstStyle/>
          <a:p>
            <a:endParaRPr lang="en-SK"/>
          </a:p>
        </p:txBody>
      </p:sp>
      <p:sp>
        <p:nvSpPr>
          <p:cNvPr id="28" name="Text 26"/>
          <p:cNvSpPr/>
          <p:nvPr/>
        </p:nvSpPr>
        <p:spPr>
          <a:xfrm>
            <a:off x="914400" y="3154680"/>
            <a:ext cx="3657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Tamper Detection Logic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914400" y="3474720"/>
            <a:ext cx="3657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i in range(1, len(chain)):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expected = SHA256(chain[i].data + chain[i-1].hash)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chain[i].hash != expected: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333333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f"Tampered at record {i}"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5029200" y="3154680"/>
            <a:ext cx="3200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Key property: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5029200" y="3474720"/>
            <a:ext cx="3200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Modifying any historical record changes its hash, which breaks verification of all subsequent records. O(n) verification pinpoints exact tampering location.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45720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21212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Identity Protection by Architecture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0058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Whistleblower identity never enters the system — protection by design, not policy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731520" y="1463040"/>
            <a:ext cx="3657600" cy="2194560"/>
          </a:xfrm>
          <a:prstGeom prst="rect">
            <a:avLst/>
          </a:prstGeom>
          <a:solidFill>
            <a:srgbClr val="FAFAFA"/>
          </a:solidFill>
          <a:ln w="635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5" name="Text 3"/>
          <p:cNvSpPr/>
          <p:nvPr/>
        </p:nvSpPr>
        <p:spPr>
          <a:xfrm>
            <a:off x="82296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 (Browser)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914400" y="1920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User enters: identity + passphrase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Browser computes locally: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anon_id = SHA256(identity || salt)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Only anon_id transmitted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389120" y="2286000"/>
            <a:ext cx="365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4754880" y="1463040"/>
            <a:ext cx="3657600" cy="2194560"/>
          </a:xfrm>
          <a:prstGeom prst="rect">
            <a:avLst/>
          </a:prstGeom>
          <a:solidFill>
            <a:srgbClr val="FAFAFA"/>
          </a:solidFill>
          <a:ln w="6350">
            <a:solidFill>
              <a:srgbClr val="757575"/>
            </a:solidFill>
            <a:prstDash val="solid"/>
          </a:ln>
        </p:spPr>
        <p:txBody>
          <a:bodyPr/>
          <a:lstStyle/>
          <a:p>
            <a:endParaRPr lang="en-SK"/>
          </a:p>
        </p:txBody>
      </p:sp>
      <p:sp>
        <p:nvSpPr>
          <p:cNvPr id="9" name="Text 7"/>
          <p:cNvSpPr/>
          <p:nvPr/>
        </p:nvSpPr>
        <p:spPr>
          <a:xfrm>
            <a:off x="4846320" y="1554480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 (Ledger)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4937760" y="1920240"/>
            <a:ext cx="329184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only: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anon_id (hash)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concern content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timestamp</a:t>
            </a:r>
            <a:endParaRPr lang="en-US" sz="1100" dirty="0"/>
          </a:p>
          <a:p>
            <a:pPr marL="0" indent="0">
              <a:buNone/>
            </a:pP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Never receives: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Real identity</a:t>
            </a:r>
            <a:endParaRPr lang="en-US" sz="1100" dirty="0"/>
          </a:p>
          <a:p>
            <a:pPr marL="0" indent="0">
              <a:buNone/>
            </a:pPr>
            <a:r>
              <a:rPr lang="en-US" sz="1100" dirty="0">
                <a:solidFill>
                  <a:srgbClr val="3333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• Passphrase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31520" y="38404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1212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backdoor can exist because the system never possessed the identity to begin with.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31520" y="416052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Stronger than encryption (which can be broken) or policy promises (which can be violated).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1212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75757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frameworks exist.</a:t>
            </a:r>
            <a:endParaRPr lang="en-US" sz="3200" dirty="0"/>
          </a:p>
          <a:p>
            <a:pPr marL="0" indent="0">
              <a:buNone/>
            </a:pPr>
            <a:r>
              <a:rPr lang="en-US" sz="3200" dirty="0">
                <a:solidFill>
                  <a:srgbClr val="75757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Verification tools do not.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256032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Until now.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731520" y="32918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5757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infrastructure for enforceable international cooperation on AI safety.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42062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Zuzana Kapustikova</a:t>
            </a:r>
            <a:endParaRPr lang="en-US" sz="1400" dirty="0"/>
          </a:p>
        </p:txBody>
      </p:sp>
      <p:sp>
        <p:nvSpPr>
          <p:cNvPr id="6" name="Text 4">
            <a:hlinkClick r:id="rId3"/>
          </p:cNvPr>
          <p:cNvSpPr/>
          <p:nvPr/>
        </p:nvSpPr>
        <p:spPr>
          <a:xfrm>
            <a:off x="731520" y="452628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u="sng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github.com/zukapustikova/ai-governance-transparency-ledger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523</Words>
  <Application>Microsoft Macintosh PowerPoint</Application>
  <PresentationFormat>On-screen Show (16:9)</PresentationFormat>
  <Paragraphs>107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Consolas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Governance Transparency Ledger</dc:title>
  <dc:subject>PptxGenJS Presentation</dc:subject>
  <dc:creator>Zuzana Kapustikova</dc:creator>
  <cp:lastModifiedBy>zuzana kapustikova</cp:lastModifiedBy>
  <cp:revision>2</cp:revision>
  <dcterms:created xsi:type="dcterms:W3CDTF">2026-02-01T17:04:02Z</dcterms:created>
  <dcterms:modified xsi:type="dcterms:W3CDTF">2026-02-01T17:16:45Z</dcterms:modified>
</cp:coreProperties>
</file>