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e3f74ace9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ee3f74ace9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ee3f74ace9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ee3f74ace9_2_1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3ee3f74ace9_2_1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3ee3f74ace9_2_1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e3f74ace9_2_1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ee3f74ace9_2_1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g3ee3f74ace9_2_1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e3f74ace9_2_2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ee3f74ace9_2_2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ee3f74ace9_2_2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e3f74ace9_2_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ee3f74ace9_2_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ee3f74ace9_2_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e3f74ace9_2_3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ee3f74ace9_2_3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ee3f74ace9_2_3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partresearch.com/sprints/global-south-ais-hackathon-2026-06-19-to-2026-06-21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github.com/Ifihan/deepfake-detec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480060" y="1371600"/>
            <a:ext cx="822960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3300"/>
              <a:buFont typeface="Arial"/>
              <a:buNone/>
            </a:pPr>
            <a:r>
              <a:rPr b="1" i="0" lang="en" sz="33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Out of Distribution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480060" y="2023110"/>
            <a:ext cx="822960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Does Deepfake Detection Transfer to Real African Faces?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480060" y="2880360"/>
            <a:ext cx="822960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Ifihanagbara Olusheye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University of the Witwatersrand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900"/>
              <a:buFont typeface="Arial"/>
              <a:buNone/>
            </a:pPr>
            <a:r>
              <a:rPr b="0" i="0" lang="en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The Global South AI Safety Hackathon, June 2026</a:t>
            </a:r>
            <a:r>
              <a:rPr b="0" i="0" lang="en" sz="90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 · With Apart Research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411480" y="274320"/>
            <a:ext cx="82981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6"/>
          <p:cNvSpPr/>
          <p:nvPr/>
        </p:nvSpPr>
        <p:spPr>
          <a:xfrm>
            <a:off x="411480" y="960120"/>
            <a:ext cx="569214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Deepfakes drive disinformation, fraud, and image-based abuse, and they spread fast through closed platforms like WhatsApp during sensitive periods such as contested elections or communal unrest.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The defence is automated deepfake detection.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But these detectors are trained and validated almost entirely on Western data: Western faces, cameras, lighting, and manipulation methods.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Whether that competence transfers to real African faces, captured on local devices and degraded by re-compression through messaging apps, is assumed, not tested.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6"/>
          <p:cNvSpPr/>
          <p:nvPr/>
        </p:nvSpPr>
        <p:spPr>
          <a:xfrm>
            <a:off x="411480" y="4114800"/>
            <a:ext cx="5486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We test it.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/>
          <p:nvPr/>
        </p:nvSpPr>
        <p:spPr>
          <a:xfrm>
            <a:off x="411480" y="274320"/>
            <a:ext cx="82981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What we did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7"/>
          <p:cNvSpPr/>
          <p:nvPr/>
        </p:nvSpPr>
        <p:spPr>
          <a:xfrm>
            <a:off x="411480" y="960120"/>
            <a:ext cx="8229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Three off-the-shelf detectors, inference only: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GenD (state of the art), plus two commodity detectors (ViT, SigLIP)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Audited across two distributions: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FaceForensics++ (training distribution, real + fake) -&gt; full metrics: accuracy, precision, recall, AUC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Real African faces, FAGE_v2 (10 countries) + FairFace proxy (real-only) -&gt; false-positive rate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C0392B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Recall on African deepfakes cannot be measured: no African deepfake dataset exists.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411480" y="274320"/>
            <a:ext cx="82981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Finding 1: only the SOTA detector works in-domain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igs/roc_ffpp.png" id="81" name="Google Shape;8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1028700"/>
            <a:ext cx="3154680" cy="3154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s/pr_ffpp.png" id="82" name="Google Shape;8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6160" y="1028700"/>
            <a:ext cx="3154680" cy="315468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/>
          <p:nvPr/>
        </p:nvSpPr>
        <p:spPr>
          <a:xfrm>
            <a:off x="6926580" y="1097280"/>
            <a:ext cx="198882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On FaceForensics++: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GenD</a:t>
            </a:r>
            <a:r>
              <a:rPr b="0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 AUC 0.92, recall 0.90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SigLIP</a:t>
            </a:r>
            <a:r>
              <a:rPr b="0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 AUC 0.44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ViT</a:t>
            </a:r>
            <a:r>
              <a:rPr b="0" i="0" lang="en" sz="1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 AUC 0.49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Clr>
                <a:srgbClr val="6B6B6B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The freely available detectors perform near chance even on the standard benchmark.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/>
          <p:nvPr/>
        </p:nvSpPr>
        <p:spPr>
          <a:xfrm>
            <a:off x="411480" y="274320"/>
            <a:ext cx="82981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Finding 2: GenD flags real African faces as fake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igs/gend_headline.png" id="90" name="Google Shape;9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480" y="1028700"/>
            <a:ext cx="4251960" cy="336042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/>
          <p:nvPr/>
        </p:nvSpPr>
        <p:spPr>
          <a:xfrm>
            <a:off x="4937760" y="1303020"/>
            <a:ext cx="3703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5400"/>
              <a:buFont typeface="Arial"/>
              <a:buNone/>
            </a:pPr>
            <a:r>
              <a:rPr b="1" i="0" lang="en" sz="5400" u="none" cap="none" strike="noStrike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0.43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9"/>
          <p:cNvSpPr/>
          <p:nvPr/>
        </p:nvSpPr>
        <p:spPr>
          <a:xfrm>
            <a:off x="4937760" y="2194560"/>
            <a:ext cx="37719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of real African faces are flagged as fake by GenD, the one competent detector.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6B6B6B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Across all detectors, African faces are flagged less than the Western proxy, so the hazard is not anti-African bias in the predicted direction. It is a high absolute false-positive rate on real people.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/>
          <p:nvPr/>
        </p:nvSpPr>
        <p:spPr>
          <a:xfrm>
            <a:off x="480060" y="411480"/>
            <a:ext cx="822960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takeaway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0"/>
          <p:cNvSpPr/>
          <p:nvPr/>
        </p:nvSpPr>
        <p:spPr>
          <a:xfrm>
            <a:off x="480060" y="1165860"/>
            <a:ext cx="8092440" cy="233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the African information ecosystem, the defence against deepfakes is: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Unavailable</a:t>
            </a:r>
            <a:r>
              <a:rPr b="0" i="0" lang="en" sz="1400" u="none" cap="none" strike="noStrike">
                <a:solidFill>
                  <a:srgbClr val="E0E0E0"/>
                </a:solidFill>
                <a:latin typeface="Arial"/>
                <a:ea typeface="Arial"/>
                <a:cs typeface="Arial"/>
                <a:sym typeface="Arial"/>
              </a:rPr>
              <a:t> in its working form. The easy-to-get detectors fail even on Western fakes.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Unreliable</a:t>
            </a:r>
            <a:r>
              <a:rPr b="0" i="0" lang="en" sz="1400" u="none" cap="none" strike="noStrike">
                <a:solidFill>
                  <a:srgbClr val="E0E0E0"/>
                </a:solidFill>
                <a:latin typeface="Arial"/>
                <a:ea typeface="Arial"/>
                <a:cs typeface="Arial"/>
                <a:sym typeface="Arial"/>
              </a:rPr>
              <a:t> on real people. The one that works flags 43% of genuine African faces as fake.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Unvalidated</a:t>
            </a:r>
            <a:r>
              <a:rPr b="0" i="0" lang="en" sz="1400" u="none" cap="none" strike="noStrike">
                <a:solidFill>
                  <a:srgbClr val="E0E0E0"/>
                </a:solidFill>
                <a:latin typeface="Arial"/>
                <a:ea typeface="Arial"/>
                <a:cs typeface="Arial"/>
                <a:sym typeface="Arial"/>
              </a:rPr>
              <a:t> against the threat. Recall on African deepfakes cannot be measured, because the data has never been built.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0"/>
          <p:cNvSpPr/>
          <p:nvPr/>
        </p:nvSpPr>
        <p:spPr>
          <a:xfrm>
            <a:off x="480060" y="3566160"/>
            <a:ext cx="80924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400"/>
              <a:buFont typeface="Arial"/>
              <a:buNone/>
            </a:pPr>
            <a:r>
              <a:rPr b="0" i="1" lang="en" sz="1400" u="none" cap="none" strike="noStrike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Closing the gap begins with building the African deepfake data the field has never had.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0"/>
          <p:cNvSpPr/>
          <p:nvPr/>
        </p:nvSpPr>
        <p:spPr>
          <a:xfrm>
            <a:off x="480060" y="445770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9A9A9A"/>
                </a:solidFill>
              </a:rPr>
              <a:t>Repo - </a:t>
            </a:r>
            <a:r>
              <a:rPr b="0" i="0" lang="en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github.com/Ifihan/deepfake-detection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