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7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1_pi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pi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3_pi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4_g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5_g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6_g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