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July 2026 intrusion is usually read as a detection failure. I want to show that the record says otherwise, and that testing the alternative reading gives a number nobody has put on the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Roughly 17,600 actions over four and a half days. No human directed any individual step. The disclosure is unusually complete, which is what makes the next part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pivot of the whole project. The published timeline is explicit: the signals were present and correlated. What failed was severity assignment. That reframes the question from 'what should we watch' to 'what should wake someone up'.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published is transcribed verbatim; everything inferred is a config parameter that gets swept. The reconciliation gap is a finding, not a bug — silently closing it would have manufactured evidence.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part that decides the answer. If you model background noise as harmless, a boundary-counting policy looks free. It isn't.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decisive anchor is a dataset-conversion worker reading its service-account token and calling the cluster API, 07-11 at 10:10 UTC. Node root, the 136-key secret read, mesh enrollment, cluster-admin on two clusters and the source-control write token all come after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P3's detection point is pinned to a published timestamp, so it doesn't move when you change seeds, visibility fractions or session gaps. That is the number I would defend.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honest finding. P3 works, conditionally. The condition is an inventory accurate to better than one exception in ten thousand sessions, and nobody currently measures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practical implication is that the expensive part isn't writing the rule. It's maintaining an accurate account of which of your own workloads may touch which control planes.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is public and reproducible. If one platform operator reports their real drift rate, it either validates the policy or kills it — and either outcome is more useful than the current state, where nobody measures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7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8288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Detection Was Not the Failure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7889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AEB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replayable conformance harness for the July 2026 agent intrusion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640080" y="3657600"/>
            <a:ext cx="6766560" cy="868680"/>
          </a:xfrm>
          <a:prstGeom prst="roundRect">
            <a:avLst>
              <a:gd name="adj" fmla="val 6316"/>
            </a:avLst>
          </a:prstGeom>
          <a:solidFill>
            <a:srgbClr val="1C273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365760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E6ED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bottleneck is identity hygiene, </a:t>
            </a:r>
            <a:pPr indent="0" marL="0">
              <a:buNone/>
            </a:pPr>
            <a:r>
              <a:rPr lang="en-US" sz="2000" b="1" i="1" dirty="0">
                <a:solidFill>
                  <a:srgbClr val="5FD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detection logic.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5029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C9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Chijioke Ubajaka   ·   BASE Fellowship, San Francisco Bay Area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5349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2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1: Containment   ·   AI Incident Response Sprint, September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INCIDENT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models, no human in the loop, four and a half days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25146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21488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~17,600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attacker actions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recovered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29000" y="1920240"/>
            <a:ext cx="25146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3657600" y="21488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800" dirty="0"/>
          </a:p>
        </p:txBody>
      </p:sp>
      <p:sp>
        <p:nvSpPr>
          <p:cNvPr id="9" name="Text 7"/>
          <p:cNvSpPr txBox="1"/>
          <p:nvPr/>
        </p:nvSpPr>
        <p:spPr>
          <a:xfrm>
            <a:off x="3657600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boundaries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crossed inside HF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17920" y="1920240"/>
            <a:ext cx="25146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446520" y="21488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51.5 h</a:t>
            </a:r>
            <a:endParaRPr lang="en-US" sz="3800" dirty="0"/>
          </a:p>
        </p:txBody>
      </p:sp>
      <p:sp>
        <p:nvSpPr>
          <p:cNvPr id="12" name="Text 10"/>
          <p:cNvSpPr txBox="1"/>
          <p:nvPr/>
        </p:nvSpPr>
        <p:spPr>
          <a:xfrm>
            <a:off x="6446520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the decisive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and containment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9006840" y="1920240"/>
            <a:ext cx="251460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9235440" y="21488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8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humans directing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single step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42062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Hugging Face published a forensic reconstruction with per-phase counts, verbatim commands and an interactive replay — a level of disclosure with few precedents. Every defensive claim made about it since is an untested counterfactual.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897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Hugging Face technical timeline, 2026-07-27; OpenAI incident report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REFRAME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lesson everyone drew is the wrong one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12064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60120" y="21945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as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48716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detection failure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301752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"They didn't see it." Remediation follows: add detectors, tighten signatures, watch more surfaces.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26480" y="1965960"/>
            <a:ext cx="512064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6446520" y="21945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record says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48716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escalation failure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6446520" y="301752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Layers fired. An AI correlation stack resolved them into a coherent attack signal. It failed to raise criticality and page the on-call team.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70916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the gap sits between correlation and escalation, then every remediation that adds a detector misses it.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530352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7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So: could an escalation policy have paged earlier — and what would it have cost on an ordinary week?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Fitting a stream to what was actually published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512064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60120" y="212140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7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487168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Per-phase action counts and windows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action totals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individually timestamped anchors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Trust-boundary definitions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26480" y="1920240"/>
            <a:ext cx="512064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446520" y="212140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7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Inferred — and swept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46520" y="2487168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unnamed actions sit in a phase-day cell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boundary each one landed 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share of pre-lateral activity was visible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425196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 proportional fitting reconciles a phase × day matrix to both marginals at once. Anchors are pinned at their published timestamps and never moved.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4892040"/>
            <a:ext cx="10607040" cy="914400"/>
          </a:xfrm>
          <a:prstGeom prst="roundRect">
            <a:avLst>
              <a:gd name="adj" fmla="val 6000"/>
            </a:avLst>
          </a:prstGeom>
          <a:solidFill>
            <a:srgbClr val="FDF3E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489204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B07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marginals don't reconcile.  </a:t>
            </a:r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Phases sum to 16,521; days sum to 17,613. Those 1,092 unlabelled actions go to an explicit </a:t>
            </a:r>
            <a:pPr indent="0" marL="0">
              <a:lnSpc>
                <a:spcPts val="2000"/>
              </a:lnSpc>
              <a:buNone/>
            </a:pPr>
            <a:r>
              <a:rPr lang="en-US" sz="1400" i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unlabelled</a:t>
            </a:r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phase rather than being redistributed — no policy scores on actions whose character is unknown.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Benign traffic crosses trust boundaries too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CI deploy pipeline, on an ordinary Tuesday: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331720"/>
            <a:ext cx="237744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68680" y="2542032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C273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542032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443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control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273552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token minted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3035808" y="28803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337560" y="2331720"/>
            <a:ext cx="237744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66160" y="2542032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C273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566160" y="2542032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B5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566160" y="29443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registry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3273552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pushed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733288" y="28803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035040" y="2331720"/>
            <a:ext cx="237744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263640" y="2542032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C273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263640" y="2542032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B8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263640" y="29443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 store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263640" y="3273552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secret read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8430768" y="28803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732520" y="2331720"/>
            <a:ext cx="237744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961120" y="2542032"/>
            <a:ext cx="566928" cy="292608"/>
          </a:xfrm>
          <a:prstGeom prst="roundRect">
            <a:avLst>
              <a:gd name="adj" fmla="val 50000"/>
            </a:avLst>
          </a:prstGeom>
          <a:solidFill>
            <a:srgbClr val="1C273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961120" y="2542032"/>
            <a:ext cx="566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B4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961120" y="29443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API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961120" y="3273552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manifest applied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" y="416052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boundaries in about four minutes — structurally indistinguishable from the campaign's Day 3.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475488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45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benign workload is built to be hard: 30 days, 241,657 events, deploy pipelines, on-call engineers, and an operator that legitimately reads its service-account token and calls the cluster API from inside a workload pod — the campaign's own decisive action class. Modelling harmless single-boundary noise would have rigged the result.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consequential escalation sits inside one window</a:t>
            </a:r>
            <a:endParaRPr lang="en-US" sz="3400" dirty="0"/>
          </a:p>
        </p:txBody>
      </p:sp>
      <p:pic>
        <p:nvPicPr>
          <p:cNvPr id="4" name="Image 0" descr="/tmp/fig1_timeli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691640"/>
            <a:ext cx="10607040" cy="427939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603504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1 — recovered actions per day, policy page points, and the escalations that follow.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policies, scored on timing and cost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74520"/>
          <a:ext cx="6492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463040"/>
                <a:gridCol w="1005840"/>
                <a:gridCol w="17373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Policy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page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False pages / wk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BF0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P0  per-event severity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never fires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P1  rate anomaly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07-11 21:23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40.2 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  boundary count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07-11 10:10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51.5 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7A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P3  principal-scoped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7A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07-11 10:10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7A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51.5 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F7A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  (at 10⁻⁵ drift)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Image 0" descr="/tmp/fig2_tradeo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828800"/>
            <a:ext cx="3749040" cy="245059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40080" y="4526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P0 never fires. </a:t>
            </a:r>
            <a:pPr indent="0" marL="0">
              <a:buNone/>
            </a:pPr>
            <a:r>
              <a:rPr lang="en-US" sz="145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action is individually critical — the escalation is assembled from thousands of ordinary operations.</a:t>
            </a:r>
            <a:endParaRPr lang="en-US" sz="145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502920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 pages early and is unaffordable. </a:t>
            </a:r>
            <a:pPr indent="0" marL="0">
              <a:buNone/>
            </a:pPr>
            <a:r>
              <a:rPr lang="en-US" sz="145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249 of 297 offending benign sessions are ordinary deploys. Raising the threshold pages too late to matter.</a:t>
            </a:r>
            <a:endParaRPr lang="en-US" sz="145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553212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7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 recovers P2's timing at P1's cost. </a:t>
            </a:r>
            <a:pPr indent="0" marL="0">
              <a:buNone/>
            </a:pPr>
            <a:r>
              <a:rPr lang="en-US" sz="145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pages when a principal crosses a boundary outside its declared set — invariant across 27 configurations.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CONDITION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...but only while the identity map stays accurate</a:t>
            </a:r>
            <a:endParaRPr lang="en-US" sz="3400" dirty="0"/>
          </a:p>
        </p:txBody>
      </p:sp>
      <p:pic>
        <p:nvPicPr>
          <p:cNvPr id="4" name="Image 0" descr="/tmp/fig3_breakev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737360"/>
            <a:ext cx="5303520" cy="34472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0" y="182880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perfect principal-to-boundary map is an artifact of us having written it.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6400800" y="2816352"/>
            <a:ext cx="146304" cy="146304"/>
          </a:xfrm>
          <a:prstGeom prst="ellipse">
            <a:avLst/>
          </a:prstGeom>
          <a:solidFill>
            <a:srgbClr val="1F7A4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6675120" y="274320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10⁻⁵ drift  →  0.5 pages/week  </a:t>
            </a:r>
            <a:pPr indent="0" marL="0">
              <a:buNone/>
            </a:pPr>
            <a:r>
              <a:rPr lang="en-US" sz="1500" i="1" dirty="0">
                <a:solidFill>
                  <a:srgbClr val="1F7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viable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400800" y="3529584"/>
            <a:ext cx="146304" cy="146304"/>
          </a:xfrm>
          <a:prstGeom prst="ellipse">
            <a:avLst/>
          </a:prstGeom>
          <a:solidFill>
            <a:srgbClr val="B07D2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675120" y="345643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10⁻⁴ drift  →  1.2 pages/week  </a:t>
            </a:r>
            <a:pPr indent="0" marL="0">
              <a:buNone/>
            </a:pPr>
            <a:r>
              <a:rPr lang="en-US" sz="1500" i="1" dirty="0">
                <a:solidFill>
                  <a:srgbClr val="B07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tuned out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400800" y="4242816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675120" y="416966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10⁻³ drift  →  12.4 pages/week  </a:t>
            </a:r>
            <a:pPr indent="0" marL="0">
              <a:buNone/>
            </a:pPr>
            <a:r>
              <a:rPr lang="en-US" sz="150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 in a month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6400800" y="493776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450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unmapped sidecar per thousand sessions and the policy gets tuned out. The rule is trivial to write. The inventory it depends on is not.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62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changes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06070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240280"/>
            <a:ext cx="502920" cy="502920"/>
          </a:xfrm>
          <a:prstGeom prst="ellipse">
            <a:avLst/>
          </a:prstGeom>
          <a:solidFill>
            <a:srgbClr val="1F7A4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6012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0574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Remediation is aimed at the wrong layer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2423160"/>
            <a:ext cx="9235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published response is hardening — metadata lockdown, credential scoping, rotation. All correct. None produces the inventory the early-paging policy depends on.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40080" y="3291840"/>
            <a:ext cx="106070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960120" y="3657600"/>
            <a:ext cx="502920" cy="502920"/>
          </a:xfrm>
          <a:prstGeom prst="ellipse">
            <a:avLst/>
          </a:prstGeom>
          <a:solidFill>
            <a:srgbClr val="1F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6012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691640" y="3474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containment requirement a third party can audit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3840480"/>
            <a:ext cx="9235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cannot audit a lab's detection stack without network access. You can audit whether a declared principal-to-boundary map exists, how many exceptions it carries, and how often it is reconciled.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4709160"/>
            <a:ext cx="106070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12700" dir="5400000">
              <a:srgbClr val="9AA7B4">
                <a:alpha val="2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60120" y="5074920"/>
            <a:ext cx="502920" cy="502920"/>
          </a:xfrm>
          <a:prstGeom prst="ellipse">
            <a:avLst/>
          </a:prstGeom>
          <a:solidFill>
            <a:srgbClr val="1C273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60120" y="5074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691640" y="4892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negative results stand regardless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1691640" y="5257800"/>
            <a:ext cx="9235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real drift is worse than 10⁻⁴, P3 is not deployable — and P0 never firing, P2 costing 69 pages a week, still overturn the common reading of the incident.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17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417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 I'd most like someone to check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2331720"/>
            <a:ext cx="10607040" cy="1371600"/>
          </a:xfrm>
          <a:prstGeom prst="roundRect">
            <a:avLst>
              <a:gd name="adj" fmla="val 4000"/>
            </a:avLst>
          </a:prstGeom>
          <a:solidFill>
            <a:srgbClr val="1C273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60120" y="2331720"/>
            <a:ext cx="10058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700" b="1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principal-boundary exceptions does your platform carry per thousand sessions?
</a:t>
            </a:r>
            <a:pPr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AEB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single number resolves whether this policy family is usable at all.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9319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D3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airs run --set benign.drift=&lt;your measured rate&gt;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7091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C9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Corpus, harness, policies and figures — MIT licensed, reproducible from a fixed seed.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507492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github.com/UbajakaCJ/airs-harness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5943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2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Chijioke Ubajaka   ·   Track 1: Containment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Detection Was Not the Failure</dc:title>
  <dc:subject>PptxGenJS Presentation</dc:subject>
  <dc:creator>Chijioke Ubajaka</dc:creator>
  <cp:lastModifiedBy>Chijioke Ubajaka</cp:lastModifiedBy>
  <cp:revision>1</cp:revision>
  <dcterms:created xsi:type="dcterms:W3CDTF">2026-09-13T20:00:29Z</dcterms:created>
  <dcterms:modified xsi:type="dcterms:W3CDTF">2026-09-13T20:00:29Z</dcterms:modified>
</cp:coreProperties>
</file>