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://github.com/njspyx/apart-policy-hackathon-unlearn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4" cy="439108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52400" y="4620550"/>
            <a:ext cx="8839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2"/>
                </a:solidFill>
              </a:rPr>
              <a:t>This is our UI. Users can play around with temperature/length settings. The main objective is to try to jailbreak both models into answering questions about bio-weapons. Code for the UI can be found here: </a:t>
            </a:r>
            <a:r>
              <a:rPr lang="en" sz="1150" u="sng">
                <a:solidFill>
                  <a:schemeClr val="hlink"/>
                </a:solidFill>
                <a:hlinkClick r:id="rId4"/>
              </a:rPr>
              <a:t>github.com/njspyx/apart-policy-hackathon-unlearning</a:t>
            </a:r>
            <a:endParaRPr sz="115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