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73" r:id="rId3"/>
    <p:sldId id="268" r:id="rId4"/>
    <p:sldId id="272" r:id="rId5"/>
    <p:sldId id="270" r:id="rId6"/>
    <p:sldId id="271" r:id="rId7"/>
    <p:sldId id="261" r:id="rId8"/>
    <p:sldId id="262" r:id="rId9"/>
    <p:sldId id="263" r:id="rId10"/>
    <p:sldId id="259" r:id="rId11"/>
    <p:sldId id="260" r:id="rId12"/>
  </p:sldIdLst>
  <p:sldSz cx="12192000" cy="6858000"/>
  <p:notesSz cx="6858000" cy="9144000"/>
  <p:defaultTextStyle>
    <a:defPPr>
      <a:defRPr lang="en-001"/>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1" autoAdjust="0"/>
    <p:restoredTop sz="86232" autoAdjust="0"/>
  </p:normalViewPr>
  <p:slideViewPr>
    <p:cSldViewPr snapToGrid="0">
      <p:cViewPr varScale="1">
        <p:scale>
          <a:sx n="63" d="100"/>
          <a:sy n="63" d="100"/>
        </p:scale>
        <p:origin x="28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001"/>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3ADC36-F33D-4CC1-8BAD-BF9E9BF91FA2}" type="datetimeFigureOut">
              <a:rPr lang="en-001" smtClean="0"/>
              <a:t>25/05/2026</a:t>
            </a:fld>
            <a:endParaRPr lang="en-001"/>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001"/>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001"/>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001"/>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F2956B-5ACE-483B-AA17-BF177722BE0A}" type="slidenum">
              <a:rPr lang="en-001" smtClean="0"/>
              <a:t>‹#›</a:t>
            </a:fld>
            <a:endParaRPr lang="en-001"/>
          </a:p>
        </p:txBody>
      </p:sp>
    </p:spTree>
    <p:extLst>
      <p:ext uri="{BB962C8B-B14F-4D97-AF65-F5344CB8AC3E}">
        <p14:creationId xmlns:p14="http://schemas.microsoft.com/office/powerpoint/2010/main" val="1064147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my presentation for </a:t>
            </a:r>
            <a:r>
              <a:rPr lang="en-US" dirty="0" err="1"/>
              <a:t>MicroVMM</a:t>
            </a:r>
            <a:endParaRPr lang="en-001" dirty="0"/>
          </a:p>
        </p:txBody>
      </p:sp>
      <p:sp>
        <p:nvSpPr>
          <p:cNvPr id="4" name="Slide Number Placeholder 3"/>
          <p:cNvSpPr>
            <a:spLocks noGrp="1"/>
          </p:cNvSpPr>
          <p:nvPr>
            <p:ph type="sldNum" sz="quarter" idx="5"/>
          </p:nvPr>
        </p:nvSpPr>
        <p:spPr/>
        <p:txBody>
          <a:bodyPr/>
          <a:lstStyle/>
          <a:p>
            <a:fld id="{10F2956B-5ACE-483B-AA17-BF177722BE0A}" type="slidenum">
              <a:rPr lang="en-001" smtClean="0"/>
              <a:t>1</a:t>
            </a:fld>
            <a:endParaRPr lang="en-001"/>
          </a:p>
        </p:txBody>
      </p:sp>
    </p:spTree>
    <p:extLst>
      <p:ext uri="{BB962C8B-B14F-4D97-AF65-F5344CB8AC3E}">
        <p14:creationId xmlns:p14="http://schemas.microsoft.com/office/powerpoint/2010/main" val="22695794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some disclaimers. First, I have no formal training in formal methods so I can make from small to very huge mistakes. However I’m very willing to learn so I’ll appreciate any feedbacks. Second, since there are a lot to unpack, this presentation is intentionally short. If you are interested in more details, please read the whitepaper.</a:t>
            </a:r>
            <a:endParaRPr lang="en-001" dirty="0"/>
          </a:p>
        </p:txBody>
      </p:sp>
      <p:sp>
        <p:nvSpPr>
          <p:cNvPr id="4" name="Slide Number Placeholder 3"/>
          <p:cNvSpPr>
            <a:spLocks noGrp="1"/>
          </p:cNvSpPr>
          <p:nvPr>
            <p:ph type="sldNum" sz="quarter" idx="5"/>
          </p:nvPr>
        </p:nvSpPr>
        <p:spPr/>
        <p:txBody>
          <a:bodyPr/>
          <a:lstStyle/>
          <a:p>
            <a:fld id="{10F2956B-5ACE-483B-AA17-BF177722BE0A}" type="slidenum">
              <a:rPr lang="en-001" smtClean="0"/>
              <a:t>2</a:t>
            </a:fld>
            <a:endParaRPr lang="en-001"/>
          </a:p>
        </p:txBody>
      </p:sp>
    </p:spTree>
    <p:extLst>
      <p:ext uri="{BB962C8B-B14F-4D97-AF65-F5344CB8AC3E}">
        <p14:creationId xmlns:p14="http://schemas.microsoft.com/office/powerpoint/2010/main" val="2873736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EB887-0358-03FB-9D2E-66E26B5F2E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D8DD1C-CA78-B011-EE5F-A63A94688A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8374B1-AB62-8C83-4352-8FF696C677F2}"/>
              </a:ext>
            </a:extLst>
          </p:cNvPr>
          <p:cNvSpPr>
            <a:spLocks noGrp="1"/>
          </p:cNvSpPr>
          <p:nvPr>
            <p:ph type="body" idx="1"/>
          </p:nvPr>
        </p:nvSpPr>
        <p:spPr/>
        <p:txBody>
          <a:bodyPr/>
          <a:lstStyle/>
          <a:p>
            <a:r>
              <a:rPr lang="en-US" dirty="0"/>
              <a:t>Now, let’s get on with the talk. Let’s imagine yourself as a malicious AI agent.</a:t>
            </a:r>
          </a:p>
          <a:p>
            <a:r>
              <a:rPr lang="en-US" dirty="0"/>
              <a:t>So when the user use Docker as a sandbox, the container runtime will put you inside your own Linux namespace with some tools, and it will expose some host resources inside it so you can do useful work. However, namespaces are not really designed to be airtight, you can easily reach the host kernel from there if you abuse the right resource, and from that you can break out of the sandbox.</a:t>
            </a:r>
            <a:endParaRPr lang="en-001" dirty="0"/>
          </a:p>
        </p:txBody>
      </p:sp>
      <p:sp>
        <p:nvSpPr>
          <p:cNvPr id="4" name="Slide Number Placeholder 3">
            <a:extLst>
              <a:ext uri="{FF2B5EF4-FFF2-40B4-BE49-F238E27FC236}">
                <a16:creationId xmlns:a16="http://schemas.microsoft.com/office/drawing/2014/main" id="{578AB7A6-7D89-3947-97EF-4C80C70BED3E}"/>
              </a:ext>
            </a:extLst>
          </p:cNvPr>
          <p:cNvSpPr>
            <a:spLocks noGrp="1"/>
          </p:cNvSpPr>
          <p:nvPr>
            <p:ph type="sldNum" sz="quarter" idx="5"/>
          </p:nvPr>
        </p:nvSpPr>
        <p:spPr/>
        <p:txBody>
          <a:bodyPr/>
          <a:lstStyle/>
          <a:p>
            <a:fld id="{10F2956B-5ACE-483B-AA17-BF177722BE0A}" type="slidenum">
              <a:rPr lang="en-001" smtClean="0"/>
              <a:t>3</a:t>
            </a:fld>
            <a:endParaRPr lang="en-001"/>
          </a:p>
        </p:txBody>
      </p:sp>
    </p:spTree>
    <p:extLst>
      <p:ext uri="{BB962C8B-B14F-4D97-AF65-F5344CB8AC3E}">
        <p14:creationId xmlns:p14="http://schemas.microsoft.com/office/powerpoint/2010/main" val="2760153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92D1C-9CD1-0CC5-048A-FCD0B16082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CCDA93-2755-9CCE-D26A-DF86EA70D8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1466DB-476A-5E72-D30B-C0D6AAD050CF}"/>
              </a:ext>
            </a:extLst>
          </p:cNvPr>
          <p:cNvSpPr>
            <a:spLocks noGrp="1"/>
          </p:cNvSpPr>
          <p:nvPr>
            <p:ph type="body" idx="1"/>
          </p:nvPr>
        </p:nvSpPr>
        <p:spPr/>
        <p:txBody>
          <a:bodyPr/>
          <a:lstStyle/>
          <a:p>
            <a:r>
              <a:rPr lang="en-US" dirty="0"/>
              <a:t>So for more sensitive work, the user puts you inside a harder box called a virtual machine. It is designed specifically to contain you so even if you abuse the kernel, you are still contained. These type of boxes are traditionally notoriously secure so you will have a hard time to break out. Now imagine yourself as Claude Mythos. Recently Mythos found a bug in Firecracker, and while it couldn’t get all the way out, the walls are starting to show some cracks.</a:t>
            </a:r>
            <a:endParaRPr lang="en-001" dirty="0"/>
          </a:p>
        </p:txBody>
      </p:sp>
      <p:sp>
        <p:nvSpPr>
          <p:cNvPr id="4" name="Slide Number Placeholder 3">
            <a:extLst>
              <a:ext uri="{FF2B5EF4-FFF2-40B4-BE49-F238E27FC236}">
                <a16:creationId xmlns:a16="http://schemas.microsoft.com/office/drawing/2014/main" id="{8846C730-350A-A2AB-1CEE-37A56631B26A}"/>
              </a:ext>
            </a:extLst>
          </p:cNvPr>
          <p:cNvSpPr>
            <a:spLocks noGrp="1"/>
          </p:cNvSpPr>
          <p:nvPr>
            <p:ph type="sldNum" sz="quarter" idx="5"/>
          </p:nvPr>
        </p:nvSpPr>
        <p:spPr/>
        <p:txBody>
          <a:bodyPr/>
          <a:lstStyle/>
          <a:p>
            <a:fld id="{10F2956B-5ACE-483B-AA17-BF177722BE0A}" type="slidenum">
              <a:rPr lang="en-001" smtClean="0"/>
              <a:t>4</a:t>
            </a:fld>
            <a:endParaRPr lang="en-001"/>
          </a:p>
        </p:txBody>
      </p:sp>
    </p:spTree>
    <p:extLst>
      <p:ext uri="{BB962C8B-B14F-4D97-AF65-F5344CB8AC3E}">
        <p14:creationId xmlns:p14="http://schemas.microsoft.com/office/powerpoint/2010/main" val="2727261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00E09-242D-1744-7F45-6832BF219F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070FA4-1F6D-9C28-65E1-89E9A5D33F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99F8E6-4120-0E41-00FB-1AC2722DC90D}"/>
              </a:ext>
            </a:extLst>
          </p:cNvPr>
          <p:cNvSpPr>
            <a:spLocks noGrp="1"/>
          </p:cNvSpPr>
          <p:nvPr>
            <p:ph type="body" idx="1"/>
          </p:nvPr>
        </p:nvSpPr>
        <p:spPr/>
        <p:txBody>
          <a:bodyPr/>
          <a:lstStyle/>
          <a:p>
            <a:r>
              <a:rPr lang="en-US" dirty="0"/>
              <a:t>Now let’s take a closer look from inside the jail. Once you broke free of your chains you have a few options to escape: network, passthrough devices or CPU/memory vulnerabilities like </a:t>
            </a:r>
            <a:r>
              <a:rPr lang="en-US" dirty="0" err="1"/>
              <a:t>Spectre</a:t>
            </a:r>
            <a:r>
              <a:rPr lang="en-US" dirty="0"/>
              <a:t> or </a:t>
            </a:r>
            <a:r>
              <a:rPr lang="en-US" dirty="0" err="1"/>
              <a:t>Rowhammer</a:t>
            </a:r>
            <a:r>
              <a:rPr lang="en-US" dirty="0"/>
              <a:t>. However those options are often very well defensed in secure environments like VPS clouds, so elite hackers will attack the virtual emulated devices instead. This has historically be the cause of most nation-state-level VM escapes.</a:t>
            </a:r>
            <a:endParaRPr lang="en-001" dirty="0"/>
          </a:p>
        </p:txBody>
      </p:sp>
      <p:sp>
        <p:nvSpPr>
          <p:cNvPr id="4" name="Slide Number Placeholder 3">
            <a:extLst>
              <a:ext uri="{FF2B5EF4-FFF2-40B4-BE49-F238E27FC236}">
                <a16:creationId xmlns:a16="http://schemas.microsoft.com/office/drawing/2014/main" id="{E6B6FDDE-D98E-3BAC-7119-E762B280307B}"/>
              </a:ext>
            </a:extLst>
          </p:cNvPr>
          <p:cNvSpPr>
            <a:spLocks noGrp="1"/>
          </p:cNvSpPr>
          <p:nvPr>
            <p:ph type="sldNum" sz="quarter" idx="5"/>
          </p:nvPr>
        </p:nvSpPr>
        <p:spPr/>
        <p:txBody>
          <a:bodyPr/>
          <a:lstStyle/>
          <a:p>
            <a:fld id="{10F2956B-5ACE-483B-AA17-BF177722BE0A}" type="slidenum">
              <a:rPr lang="en-001" smtClean="0"/>
              <a:t>5</a:t>
            </a:fld>
            <a:endParaRPr lang="en-001"/>
          </a:p>
        </p:txBody>
      </p:sp>
    </p:spTree>
    <p:extLst>
      <p:ext uri="{BB962C8B-B14F-4D97-AF65-F5344CB8AC3E}">
        <p14:creationId xmlns:p14="http://schemas.microsoft.com/office/powerpoint/2010/main" val="1915465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10F63-B203-50E8-269C-68D328F93E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2D4908-473E-6B9C-2FBC-5F8989EBCB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2BFAE9-824A-3C6B-E821-415D0364D4B7}"/>
              </a:ext>
            </a:extLst>
          </p:cNvPr>
          <p:cNvSpPr>
            <a:spLocks noGrp="1"/>
          </p:cNvSpPr>
          <p:nvPr>
            <p:ph type="body" idx="1"/>
          </p:nvPr>
        </p:nvSpPr>
        <p:spPr/>
        <p:txBody>
          <a:bodyPr/>
          <a:lstStyle/>
          <a:p>
            <a:r>
              <a:rPr lang="en-US" dirty="0"/>
              <a:t>Now let’s get back to the role of an user. Knowing that Mythos can knock down the wall can be really scary, so it’s time to strengthen the wall with formal verification. </a:t>
            </a:r>
          </a:p>
          <a:p>
            <a:r>
              <a:rPr lang="en-US" dirty="0"/>
              <a:t>Modern VMM stack can be broken into 3 layers: hardware (which is model checked), kernel bridge (there exists a paper that strongly verified security properties), and the </a:t>
            </a:r>
            <a:r>
              <a:rPr lang="en-US" dirty="0" err="1"/>
              <a:t>usermode</a:t>
            </a:r>
            <a:r>
              <a:rPr lang="en-US" dirty="0"/>
              <a:t> monitor, which is not very well verified yet. So for this hackathon, let’s write a </a:t>
            </a:r>
            <a:r>
              <a:rPr lang="en-US" dirty="0" err="1"/>
              <a:t>usermode</a:t>
            </a:r>
            <a:r>
              <a:rPr lang="en-US" dirty="0"/>
              <a:t> monitor that is friendly to verification.</a:t>
            </a:r>
          </a:p>
        </p:txBody>
      </p:sp>
      <p:sp>
        <p:nvSpPr>
          <p:cNvPr id="4" name="Slide Number Placeholder 3">
            <a:extLst>
              <a:ext uri="{FF2B5EF4-FFF2-40B4-BE49-F238E27FC236}">
                <a16:creationId xmlns:a16="http://schemas.microsoft.com/office/drawing/2014/main" id="{335DEF4A-2047-B26F-77CC-ADE3FC5102D1}"/>
              </a:ext>
            </a:extLst>
          </p:cNvPr>
          <p:cNvSpPr>
            <a:spLocks noGrp="1"/>
          </p:cNvSpPr>
          <p:nvPr>
            <p:ph type="sldNum" sz="quarter" idx="5"/>
          </p:nvPr>
        </p:nvSpPr>
        <p:spPr/>
        <p:txBody>
          <a:bodyPr/>
          <a:lstStyle/>
          <a:p>
            <a:fld id="{10F2956B-5ACE-483B-AA17-BF177722BE0A}" type="slidenum">
              <a:rPr lang="en-001" smtClean="0"/>
              <a:t>6</a:t>
            </a:fld>
            <a:endParaRPr lang="en-001"/>
          </a:p>
        </p:txBody>
      </p:sp>
    </p:spTree>
    <p:extLst>
      <p:ext uri="{BB962C8B-B14F-4D97-AF65-F5344CB8AC3E}">
        <p14:creationId xmlns:p14="http://schemas.microsoft.com/office/powerpoint/2010/main" val="2347004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make it friendly? Let’s write it in Lean! And to show that it is indeed friendly, we can formally specify the invariant that the Mythos-found bug violated. More specifically for that bug, we have to prove that our emulated device won’t apply configuration changes when the device queue is latched. And then we can use AI to assist us with proving, or refining the theorem to our implementation.</a:t>
            </a:r>
          </a:p>
        </p:txBody>
      </p:sp>
      <p:sp>
        <p:nvSpPr>
          <p:cNvPr id="4" name="Slide Number Placeholder 3"/>
          <p:cNvSpPr>
            <a:spLocks noGrp="1"/>
          </p:cNvSpPr>
          <p:nvPr>
            <p:ph type="sldNum" sz="quarter" idx="5"/>
          </p:nvPr>
        </p:nvSpPr>
        <p:spPr/>
        <p:txBody>
          <a:bodyPr/>
          <a:lstStyle/>
          <a:p>
            <a:fld id="{10F2956B-5ACE-483B-AA17-BF177722BE0A}" type="slidenum">
              <a:rPr lang="en-001" smtClean="0"/>
              <a:t>7</a:t>
            </a:fld>
            <a:endParaRPr lang="en-001"/>
          </a:p>
        </p:txBody>
      </p:sp>
    </p:spTree>
    <p:extLst>
      <p:ext uri="{BB962C8B-B14F-4D97-AF65-F5344CB8AC3E}">
        <p14:creationId xmlns:p14="http://schemas.microsoft.com/office/powerpoint/2010/main" val="870444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during the hackathon, we were successful with implementing the VMM to the point of running Linux interactively. With the help of AI, we were also able to prove that the invariant holds down to the boundary of our minimal trusted computing base. We were even able to start proving some other safety properties as well, but we can’t prove them all during the hackathon.</a:t>
            </a:r>
            <a:endParaRPr lang="en-001" dirty="0"/>
          </a:p>
        </p:txBody>
      </p:sp>
      <p:sp>
        <p:nvSpPr>
          <p:cNvPr id="4" name="Slide Number Placeholder 3"/>
          <p:cNvSpPr>
            <a:spLocks noGrp="1"/>
          </p:cNvSpPr>
          <p:nvPr>
            <p:ph type="sldNum" sz="quarter" idx="5"/>
          </p:nvPr>
        </p:nvSpPr>
        <p:spPr/>
        <p:txBody>
          <a:bodyPr/>
          <a:lstStyle/>
          <a:p>
            <a:fld id="{10F2956B-5ACE-483B-AA17-BF177722BE0A}" type="slidenum">
              <a:rPr lang="en-001" smtClean="0"/>
              <a:t>8</a:t>
            </a:fld>
            <a:endParaRPr lang="en-001"/>
          </a:p>
        </p:txBody>
      </p:sp>
    </p:spTree>
    <p:extLst>
      <p:ext uri="{BB962C8B-B14F-4D97-AF65-F5344CB8AC3E}">
        <p14:creationId xmlns:p14="http://schemas.microsoft.com/office/powerpoint/2010/main" val="921914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we did make some tradeoffs for the project to work during this limited timeframe. The VMM is intentionally minimal with only one thread, we only implemented a tiny part of the </a:t>
            </a:r>
            <a:r>
              <a:rPr lang="en-US" dirty="0" err="1"/>
              <a:t>VirtIO</a:t>
            </a:r>
            <a:r>
              <a:rPr lang="en-US" dirty="0"/>
              <a:t> specification, and we still have to trust the Lean runtime as well as some custom C glue code. For more details please consult the whitepaper.</a:t>
            </a:r>
            <a:endParaRPr lang="en-001" dirty="0"/>
          </a:p>
        </p:txBody>
      </p:sp>
      <p:sp>
        <p:nvSpPr>
          <p:cNvPr id="4" name="Slide Number Placeholder 3"/>
          <p:cNvSpPr>
            <a:spLocks noGrp="1"/>
          </p:cNvSpPr>
          <p:nvPr>
            <p:ph type="sldNum" sz="quarter" idx="5"/>
          </p:nvPr>
        </p:nvSpPr>
        <p:spPr/>
        <p:txBody>
          <a:bodyPr/>
          <a:lstStyle/>
          <a:p>
            <a:fld id="{10F2956B-5ACE-483B-AA17-BF177722BE0A}" type="slidenum">
              <a:rPr lang="en-001" smtClean="0"/>
              <a:t>9</a:t>
            </a:fld>
            <a:endParaRPr lang="en-001"/>
          </a:p>
        </p:txBody>
      </p:sp>
    </p:spTree>
    <p:extLst>
      <p:ext uri="{BB962C8B-B14F-4D97-AF65-F5344CB8AC3E}">
        <p14:creationId xmlns:p14="http://schemas.microsoft.com/office/powerpoint/2010/main" val="6895313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I think in general we have a lot of possible future work to pursue in this direction. Again, please read the whitepaper for more details.</a:t>
            </a:r>
            <a:endParaRPr lang="en-001" dirty="0"/>
          </a:p>
        </p:txBody>
      </p:sp>
      <p:sp>
        <p:nvSpPr>
          <p:cNvPr id="4" name="Slide Number Placeholder 3"/>
          <p:cNvSpPr>
            <a:spLocks noGrp="1"/>
          </p:cNvSpPr>
          <p:nvPr>
            <p:ph type="sldNum" sz="quarter" idx="5"/>
          </p:nvPr>
        </p:nvSpPr>
        <p:spPr/>
        <p:txBody>
          <a:bodyPr/>
          <a:lstStyle/>
          <a:p>
            <a:fld id="{10F2956B-5ACE-483B-AA17-BF177722BE0A}" type="slidenum">
              <a:rPr lang="en-001" smtClean="0"/>
              <a:t>10</a:t>
            </a:fld>
            <a:endParaRPr lang="en-001"/>
          </a:p>
        </p:txBody>
      </p:sp>
    </p:spTree>
    <p:extLst>
      <p:ext uri="{BB962C8B-B14F-4D97-AF65-F5344CB8AC3E}">
        <p14:creationId xmlns:p14="http://schemas.microsoft.com/office/powerpoint/2010/main" val="1247702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001" dirty="0"/>
          </a:p>
        </p:txBody>
      </p:sp>
      <p:sp>
        <p:nvSpPr>
          <p:cNvPr id="4" name="Slide Number Placeholder 3"/>
          <p:cNvSpPr>
            <a:spLocks noGrp="1"/>
          </p:cNvSpPr>
          <p:nvPr>
            <p:ph type="sldNum" sz="quarter" idx="5"/>
          </p:nvPr>
        </p:nvSpPr>
        <p:spPr/>
        <p:txBody>
          <a:bodyPr/>
          <a:lstStyle/>
          <a:p>
            <a:fld id="{10F2956B-5ACE-483B-AA17-BF177722BE0A}" type="slidenum">
              <a:rPr lang="en-001" smtClean="0"/>
              <a:t>11</a:t>
            </a:fld>
            <a:endParaRPr lang="en-001"/>
          </a:p>
        </p:txBody>
      </p:sp>
    </p:spTree>
    <p:extLst>
      <p:ext uri="{BB962C8B-B14F-4D97-AF65-F5344CB8AC3E}">
        <p14:creationId xmlns:p14="http://schemas.microsoft.com/office/powerpoint/2010/main" val="35574281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393DA-03F8-7633-DCAB-0CD9CBD851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001"/>
          </a:p>
        </p:txBody>
      </p:sp>
      <p:sp>
        <p:nvSpPr>
          <p:cNvPr id="3" name="Subtitle 2">
            <a:extLst>
              <a:ext uri="{FF2B5EF4-FFF2-40B4-BE49-F238E27FC236}">
                <a16:creationId xmlns:a16="http://schemas.microsoft.com/office/drawing/2014/main" id="{8B455633-996F-52C7-EE2F-6C88B218DF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001"/>
          </a:p>
        </p:txBody>
      </p:sp>
      <p:sp>
        <p:nvSpPr>
          <p:cNvPr id="4" name="Date Placeholder 3">
            <a:extLst>
              <a:ext uri="{FF2B5EF4-FFF2-40B4-BE49-F238E27FC236}">
                <a16:creationId xmlns:a16="http://schemas.microsoft.com/office/drawing/2014/main" id="{E26DD499-283F-BC08-5BD7-318322C2BF6C}"/>
              </a:ext>
            </a:extLst>
          </p:cNvPr>
          <p:cNvSpPr>
            <a:spLocks noGrp="1"/>
          </p:cNvSpPr>
          <p:nvPr>
            <p:ph type="dt" sz="half" idx="10"/>
          </p:nvPr>
        </p:nvSpPr>
        <p:spPr/>
        <p:txBody>
          <a:bodyPr/>
          <a:lstStyle/>
          <a:p>
            <a:fld id="{C636B2FA-3A56-4A92-B7C2-538204F43CCD}" type="datetimeFigureOut">
              <a:rPr lang="en-001" smtClean="0"/>
              <a:t>25/05/2026</a:t>
            </a:fld>
            <a:endParaRPr lang="en-001"/>
          </a:p>
        </p:txBody>
      </p:sp>
      <p:sp>
        <p:nvSpPr>
          <p:cNvPr id="5" name="Footer Placeholder 4">
            <a:extLst>
              <a:ext uri="{FF2B5EF4-FFF2-40B4-BE49-F238E27FC236}">
                <a16:creationId xmlns:a16="http://schemas.microsoft.com/office/drawing/2014/main" id="{A91C9895-AA53-56AC-34CE-F939654BF0D8}"/>
              </a:ext>
            </a:extLst>
          </p:cNvPr>
          <p:cNvSpPr>
            <a:spLocks noGrp="1"/>
          </p:cNvSpPr>
          <p:nvPr>
            <p:ph type="ftr" sz="quarter" idx="11"/>
          </p:nvPr>
        </p:nvSpPr>
        <p:spPr/>
        <p:txBody>
          <a:bodyPr/>
          <a:lstStyle/>
          <a:p>
            <a:endParaRPr lang="en-001"/>
          </a:p>
        </p:txBody>
      </p:sp>
      <p:sp>
        <p:nvSpPr>
          <p:cNvPr id="6" name="Slide Number Placeholder 5">
            <a:extLst>
              <a:ext uri="{FF2B5EF4-FFF2-40B4-BE49-F238E27FC236}">
                <a16:creationId xmlns:a16="http://schemas.microsoft.com/office/drawing/2014/main" id="{AFB9BEBC-E7CD-0D5E-AD6F-E9E305C5DA6E}"/>
              </a:ext>
            </a:extLst>
          </p:cNvPr>
          <p:cNvSpPr>
            <a:spLocks noGrp="1"/>
          </p:cNvSpPr>
          <p:nvPr>
            <p:ph type="sldNum" sz="quarter" idx="12"/>
          </p:nvPr>
        </p:nvSpPr>
        <p:spPr/>
        <p:txBody>
          <a:bodyPr/>
          <a:lstStyle/>
          <a:p>
            <a:fld id="{52802F7B-7411-4BF8-A0AB-ABA4FF8FBB44}" type="slidenum">
              <a:rPr lang="en-001" smtClean="0"/>
              <a:t>‹#›</a:t>
            </a:fld>
            <a:endParaRPr lang="en-001"/>
          </a:p>
        </p:txBody>
      </p:sp>
    </p:spTree>
    <p:extLst>
      <p:ext uri="{BB962C8B-B14F-4D97-AF65-F5344CB8AC3E}">
        <p14:creationId xmlns:p14="http://schemas.microsoft.com/office/powerpoint/2010/main" val="3113842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C6937-9DD6-0E8B-9AD6-4011227E5CFB}"/>
              </a:ext>
            </a:extLst>
          </p:cNvPr>
          <p:cNvSpPr>
            <a:spLocks noGrp="1"/>
          </p:cNvSpPr>
          <p:nvPr>
            <p:ph type="title"/>
          </p:nvPr>
        </p:nvSpPr>
        <p:spPr/>
        <p:txBody>
          <a:bodyPr/>
          <a:lstStyle/>
          <a:p>
            <a:r>
              <a:rPr lang="en-US"/>
              <a:t>Click to edit Master title style</a:t>
            </a:r>
            <a:endParaRPr lang="en-001"/>
          </a:p>
        </p:txBody>
      </p:sp>
      <p:sp>
        <p:nvSpPr>
          <p:cNvPr id="3" name="Content Placeholder 2">
            <a:extLst>
              <a:ext uri="{FF2B5EF4-FFF2-40B4-BE49-F238E27FC236}">
                <a16:creationId xmlns:a16="http://schemas.microsoft.com/office/drawing/2014/main" id="{B848BFC6-F247-377F-21DC-5D445F6D0D6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001"/>
          </a:p>
        </p:txBody>
      </p:sp>
      <p:sp>
        <p:nvSpPr>
          <p:cNvPr id="4" name="Date Placeholder 3">
            <a:extLst>
              <a:ext uri="{FF2B5EF4-FFF2-40B4-BE49-F238E27FC236}">
                <a16:creationId xmlns:a16="http://schemas.microsoft.com/office/drawing/2014/main" id="{0F15665E-4D2C-A87D-C963-217458D4A6CE}"/>
              </a:ext>
            </a:extLst>
          </p:cNvPr>
          <p:cNvSpPr>
            <a:spLocks noGrp="1"/>
          </p:cNvSpPr>
          <p:nvPr>
            <p:ph type="dt" sz="half" idx="10"/>
          </p:nvPr>
        </p:nvSpPr>
        <p:spPr/>
        <p:txBody>
          <a:bodyPr/>
          <a:lstStyle/>
          <a:p>
            <a:fld id="{C636B2FA-3A56-4A92-B7C2-538204F43CCD}" type="datetimeFigureOut">
              <a:rPr lang="en-001" smtClean="0"/>
              <a:t>25/05/2026</a:t>
            </a:fld>
            <a:endParaRPr lang="en-001"/>
          </a:p>
        </p:txBody>
      </p:sp>
      <p:sp>
        <p:nvSpPr>
          <p:cNvPr id="5" name="Footer Placeholder 4">
            <a:extLst>
              <a:ext uri="{FF2B5EF4-FFF2-40B4-BE49-F238E27FC236}">
                <a16:creationId xmlns:a16="http://schemas.microsoft.com/office/drawing/2014/main" id="{C3C73DF4-5CEA-5257-7388-EF2F86D8847D}"/>
              </a:ext>
            </a:extLst>
          </p:cNvPr>
          <p:cNvSpPr>
            <a:spLocks noGrp="1"/>
          </p:cNvSpPr>
          <p:nvPr>
            <p:ph type="ftr" sz="quarter" idx="11"/>
          </p:nvPr>
        </p:nvSpPr>
        <p:spPr/>
        <p:txBody>
          <a:bodyPr/>
          <a:lstStyle/>
          <a:p>
            <a:endParaRPr lang="en-001"/>
          </a:p>
        </p:txBody>
      </p:sp>
      <p:sp>
        <p:nvSpPr>
          <p:cNvPr id="6" name="Slide Number Placeholder 5">
            <a:extLst>
              <a:ext uri="{FF2B5EF4-FFF2-40B4-BE49-F238E27FC236}">
                <a16:creationId xmlns:a16="http://schemas.microsoft.com/office/drawing/2014/main" id="{F6337C0F-C5A3-EEEB-9BE2-37263722D209}"/>
              </a:ext>
            </a:extLst>
          </p:cNvPr>
          <p:cNvSpPr>
            <a:spLocks noGrp="1"/>
          </p:cNvSpPr>
          <p:nvPr>
            <p:ph type="sldNum" sz="quarter" idx="12"/>
          </p:nvPr>
        </p:nvSpPr>
        <p:spPr/>
        <p:txBody>
          <a:bodyPr/>
          <a:lstStyle/>
          <a:p>
            <a:fld id="{52802F7B-7411-4BF8-A0AB-ABA4FF8FBB44}" type="slidenum">
              <a:rPr lang="en-001" smtClean="0"/>
              <a:t>‹#›</a:t>
            </a:fld>
            <a:endParaRPr lang="en-001"/>
          </a:p>
        </p:txBody>
      </p:sp>
    </p:spTree>
    <p:extLst>
      <p:ext uri="{BB962C8B-B14F-4D97-AF65-F5344CB8AC3E}">
        <p14:creationId xmlns:p14="http://schemas.microsoft.com/office/powerpoint/2010/main" val="2950727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C714A-5075-373B-DA3D-D58E02CCA1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001"/>
          </a:p>
        </p:txBody>
      </p:sp>
      <p:sp>
        <p:nvSpPr>
          <p:cNvPr id="3" name="Text Placeholder 2">
            <a:extLst>
              <a:ext uri="{FF2B5EF4-FFF2-40B4-BE49-F238E27FC236}">
                <a16:creationId xmlns:a16="http://schemas.microsoft.com/office/drawing/2014/main" id="{6D5D7E55-7CBE-BDD0-2743-FA02FC522FC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8EC2C2-8683-4E44-F65C-41EA8A500440}"/>
              </a:ext>
            </a:extLst>
          </p:cNvPr>
          <p:cNvSpPr>
            <a:spLocks noGrp="1"/>
          </p:cNvSpPr>
          <p:nvPr>
            <p:ph type="dt" sz="half" idx="10"/>
          </p:nvPr>
        </p:nvSpPr>
        <p:spPr/>
        <p:txBody>
          <a:bodyPr/>
          <a:lstStyle/>
          <a:p>
            <a:fld id="{C636B2FA-3A56-4A92-B7C2-538204F43CCD}" type="datetimeFigureOut">
              <a:rPr lang="en-001" smtClean="0"/>
              <a:t>25/05/2026</a:t>
            </a:fld>
            <a:endParaRPr lang="en-001"/>
          </a:p>
        </p:txBody>
      </p:sp>
      <p:sp>
        <p:nvSpPr>
          <p:cNvPr id="5" name="Footer Placeholder 4">
            <a:extLst>
              <a:ext uri="{FF2B5EF4-FFF2-40B4-BE49-F238E27FC236}">
                <a16:creationId xmlns:a16="http://schemas.microsoft.com/office/drawing/2014/main" id="{9D7F845E-865A-CE7D-284F-DC686C18C3CE}"/>
              </a:ext>
            </a:extLst>
          </p:cNvPr>
          <p:cNvSpPr>
            <a:spLocks noGrp="1"/>
          </p:cNvSpPr>
          <p:nvPr>
            <p:ph type="ftr" sz="quarter" idx="11"/>
          </p:nvPr>
        </p:nvSpPr>
        <p:spPr/>
        <p:txBody>
          <a:bodyPr/>
          <a:lstStyle/>
          <a:p>
            <a:endParaRPr lang="en-001"/>
          </a:p>
        </p:txBody>
      </p:sp>
      <p:sp>
        <p:nvSpPr>
          <p:cNvPr id="6" name="Slide Number Placeholder 5">
            <a:extLst>
              <a:ext uri="{FF2B5EF4-FFF2-40B4-BE49-F238E27FC236}">
                <a16:creationId xmlns:a16="http://schemas.microsoft.com/office/drawing/2014/main" id="{3373BBE1-C5EF-A33A-F572-576F99B3F5D6}"/>
              </a:ext>
            </a:extLst>
          </p:cNvPr>
          <p:cNvSpPr>
            <a:spLocks noGrp="1"/>
          </p:cNvSpPr>
          <p:nvPr>
            <p:ph type="sldNum" sz="quarter" idx="12"/>
          </p:nvPr>
        </p:nvSpPr>
        <p:spPr/>
        <p:txBody>
          <a:bodyPr/>
          <a:lstStyle/>
          <a:p>
            <a:fld id="{52802F7B-7411-4BF8-A0AB-ABA4FF8FBB44}" type="slidenum">
              <a:rPr lang="en-001" smtClean="0"/>
              <a:t>‹#›</a:t>
            </a:fld>
            <a:endParaRPr lang="en-001"/>
          </a:p>
        </p:txBody>
      </p:sp>
    </p:spTree>
    <p:extLst>
      <p:ext uri="{BB962C8B-B14F-4D97-AF65-F5344CB8AC3E}">
        <p14:creationId xmlns:p14="http://schemas.microsoft.com/office/powerpoint/2010/main" val="1165937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36D3C-6608-977F-CA1D-1A3457EAF753}"/>
              </a:ext>
            </a:extLst>
          </p:cNvPr>
          <p:cNvSpPr>
            <a:spLocks noGrp="1"/>
          </p:cNvSpPr>
          <p:nvPr>
            <p:ph type="title"/>
          </p:nvPr>
        </p:nvSpPr>
        <p:spPr/>
        <p:txBody>
          <a:bodyPr/>
          <a:lstStyle/>
          <a:p>
            <a:r>
              <a:rPr lang="en-US"/>
              <a:t>Click to edit Master title style</a:t>
            </a:r>
            <a:endParaRPr lang="en-001"/>
          </a:p>
        </p:txBody>
      </p:sp>
      <p:sp>
        <p:nvSpPr>
          <p:cNvPr id="3" name="Content Placeholder 2">
            <a:extLst>
              <a:ext uri="{FF2B5EF4-FFF2-40B4-BE49-F238E27FC236}">
                <a16:creationId xmlns:a16="http://schemas.microsoft.com/office/drawing/2014/main" id="{1E3CD3EA-F3EE-3483-5839-003AF2A0B3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001"/>
          </a:p>
        </p:txBody>
      </p:sp>
      <p:sp>
        <p:nvSpPr>
          <p:cNvPr id="4" name="Content Placeholder 3">
            <a:extLst>
              <a:ext uri="{FF2B5EF4-FFF2-40B4-BE49-F238E27FC236}">
                <a16:creationId xmlns:a16="http://schemas.microsoft.com/office/drawing/2014/main" id="{EE4E1363-6454-12A8-DF98-66E2837D5CC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001"/>
          </a:p>
        </p:txBody>
      </p:sp>
      <p:sp>
        <p:nvSpPr>
          <p:cNvPr id="5" name="Date Placeholder 4">
            <a:extLst>
              <a:ext uri="{FF2B5EF4-FFF2-40B4-BE49-F238E27FC236}">
                <a16:creationId xmlns:a16="http://schemas.microsoft.com/office/drawing/2014/main" id="{C64B31A5-E08D-83F3-23CA-95B7AA44BA8D}"/>
              </a:ext>
            </a:extLst>
          </p:cNvPr>
          <p:cNvSpPr>
            <a:spLocks noGrp="1"/>
          </p:cNvSpPr>
          <p:nvPr>
            <p:ph type="dt" sz="half" idx="10"/>
          </p:nvPr>
        </p:nvSpPr>
        <p:spPr/>
        <p:txBody>
          <a:bodyPr/>
          <a:lstStyle/>
          <a:p>
            <a:fld id="{C636B2FA-3A56-4A92-B7C2-538204F43CCD}" type="datetimeFigureOut">
              <a:rPr lang="en-001" smtClean="0"/>
              <a:t>25/05/2026</a:t>
            </a:fld>
            <a:endParaRPr lang="en-001"/>
          </a:p>
        </p:txBody>
      </p:sp>
      <p:sp>
        <p:nvSpPr>
          <p:cNvPr id="6" name="Footer Placeholder 5">
            <a:extLst>
              <a:ext uri="{FF2B5EF4-FFF2-40B4-BE49-F238E27FC236}">
                <a16:creationId xmlns:a16="http://schemas.microsoft.com/office/drawing/2014/main" id="{6EC6F85A-133B-F7E3-B167-EDD6184C8817}"/>
              </a:ext>
            </a:extLst>
          </p:cNvPr>
          <p:cNvSpPr>
            <a:spLocks noGrp="1"/>
          </p:cNvSpPr>
          <p:nvPr>
            <p:ph type="ftr" sz="quarter" idx="11"/>
          </p:nvPr>
        </p:nvSpPr>
        <p:spPr/>
        <p:txBody>
          <a:bodyPr/>
          <a:lstStyle/>
          <a:p>
            <a:endParaRPr lang="en-001"/>
          </a:p>
        </p:txBody>
      </p:sp>
      <p:sp>
        <p:nvSpPr>
          <p:cNvPr id="7" name="Slide Number Placeholder 6">
            <a:extLst>
              <a:ext uri="{FF2B5EF4-FFF2-40B4-BE49-F238E27FC236}">
                <a16:creationId xmlns:a16="http://schemas.microsoft.com/office/drawing/2014/main" id="{CA867828-046C-ED38-4FC2-F1869F329B5C}"/>
              </a:ext>
            </a:extLst>
          </p:cNvPr>
          <p:cNvSpPr>
            <a:spLocks noGrp="1"/>
          </p:cNvSpPr>
          <p:nvPr>
            <p:ph type="sldNum" sz="quarter" idx="12"/>
          </p:nvPr>
        </p:nvSpPr>
        <p:spPr/>
        <p:txBody>
          <a:bodyPr/>
          <a:lstStyle/>
          <a:p>
            <a:fld id="{52802F7B-7411-4BF8-A0AB-ABA4FF8FBB44}" type="slidenum">
              <a:rPr lang="en-001" smtClean="0"/>
              <a:t>‹#›</a:t>
            </a:fld>
            <a:endParaRPr lang="en-001"/>
          </a:p>
        </p:txBody>
      </p:sp>
    </p:spTree>
    <p:extLst>
      <p:ext uri="{BB962C8B-B14F-4D97-AF65-F5344CB8AC3E}">
        <p14:creationId xmlns:p14="http://schemas.microsoft.com/office/powerpoint/2010/main" val="24479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4AFF8-02B8-A25C-D0C2-BB5A15F400AA}"/>
              </a:ext>
            </a:extLst>
          </p:cNvPr>
          <p:cNvSpPr>
            <a:spLocks noGrp="1"/>
          </p:cNvSpPr>
          <p:nvPr>
            <p:ph type="title"/>
          </p:nvPr>
        </p:nvSpPr>
        <p:spPr>
          <a:xfrm>
            <a:off x="839788" y="365125"/>
            <a:ext cx="10515600" cy="1325563"/>
          </a:xfrm>
        </p:spPr>
        <p:txBody>
          <a:bodyPr/>
          <a:lstStyle/>
          <a:p>
            <a:r>
              <a:rPr lang="en-US"/>
              <a:t>Click to edit Master title style</a:t>
            </a:r>
            <a:endParaRPr lang="en-001"/>
          </a:p>
        </p:txBody>
      </p:sp>
      <p:sp>
        <p:nvSpPr>
          <p:cNvPr id="3" name="Text Placeholder 2">
            <a:extLst>
              <a:ext uri="{FF2B5EF4-FFF2-40B4-BE49-F238E27FC236}">
                <a16:creationId xmlns:a16="http://schemas.microsoft.com/office/drawing/2014/main" id="{C9F13A84-4EB3-01E1-B650-80C4BCBDB5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8026F84-192B-8A79-7714-1CA5CEB6128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001"/>
          </a:p>
        </p:txBody>
      </p:sp>
      <p:sp>
        <p:nvSpPr>
          <p:cNvPr id="5" name="Text Placeholder 4">
            <a:extLst>
              <a:ext uri="{FF2B5EF4-FFF2-40B4-BE49-F238E27FC236}">
                <a16:creationId xmlns:a16="http://schemas.microsoft.com/office/drawing/2014/main" id="{456E3887-D228-AE11-1CE1-567DE6D869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5F1E91-75FB-1641-C5A8-328BFE80971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001"/>
          </a:p>
        </p:txBody>
      </p:sp>
      <p:sp>
        <p:nvSpPr>
          <p:cNvPr id="7" name="Date Placeholder 6">
            <a:extLst>
              <a:ext uri="{FF2B5EF4-FFF2-40B4-BE49-F238E27FC236}">
                <a16:creationId xmlns:a16="http://schemas.microsoft.com/office/drawing/2014/main" id="{1ADC21A3-B33A-4B26-2B1B-D1CC09E2352A}"/>
              </a:ext>
            </a:extLst>
          </p:cNvPr>
          <p:cNvSpPr>
            <a:spLocks noGrp="1"/>
          </p:cNvSpPr>
          <p:nvPr>
            <p:ph type="dt" sz="half" idx="10"/>
          </p:nvPr>
        </p:nvSpPr>
        <p:spPr/>
        <p:txBody>
          <a:bodyPr/>
          <a:lstStyle/>
          <a:p>
            <a:fld id="{C636B2FA-3A56-4A92-B7C2-538204F43CCD}" type="datetimeFigureOut">
              <a:rPr lang="en-001" smtClean="0"/>
              <a:t>25/05/2026</a:t>
            </a:fld>
            <a:endParaRPr lang="en-001"/>
          </a:p>
        </p:txBody>
      </p:sp>
      <p:sp>
        <p:nvSpPr>
          <p:cNvPr id="8" name="Footer Placeholder 7">
            <a:extLst>
              <a:ext uri="{FF2B5EF4-FFF2-40B4-BE49-F238E27FC236}">
                <a16:creationId xmlns:a16="http://schemas.microsoft.com/office/drawing/2014/main" id="{B7FC1400-7935-5DB1-C09B-420287DA0555}"/>
              </a:ext>
            </a:extLst>
          </p:cNvPr>
          <p:cNvSpPr>
            <a:spLocks noGrp="1"/>
          </p:cNvSpPr>
          <p:nvPr>
            <p:ph type="ftr" sz="quarter" idx="11"/>
          </p:nvPr>
        </p:nvSpPr>
        <p:spPr/>
        <p:txBody>
          <a:bodyPr/>
          <a:lstStyle/>
          <a:p>
            <a:endParaRPr lang="en-001"/>
          </a:p>
        </p:txBody>
      </p:sp>
      <p:sp>
        <p:nvSpPr>
          <p:cNvPr id="9" name="Slide Number Placeholder 8">
            <a:extLst>
              <a:ext uri="{FF2B5EF4-FFF2-40B4-BE49-F238E27FC236}">
                <a16:creationId xmlns:a16="http://schemas.microsoft.com/office/drawing/2014/main" id="{AB65AA6A-7CAA-4C70-9913-769C2089968C}"/>
              </a:ext>
            </a:extLst>
          </p:cNvPr>
          <p:cNvSpPr>
            <a:spLocks noGrp="1"/>
          </p:cNvSpPr>
          <p:nvPr>
            <p:ph type="sldNum" sz="quarter" idx="12"/>
          </p:nvPr>
        </p:nvSpPr>
        <p:spPr/>
        <p:txBody>
          <a:bodyPr/>
          <a:lstStyle/>
          <a:p>
            <a:fld id="{52802F7B-7411-4BF8-A0AB-ABA4FF8FBB44}" type="slidenum">
              <a:rPr lang="en-001" smtClean="0"/>
              <a:t>‹#›</a:t>
            </a:fld>
            <a:endParaRPr lang="en-001"/>
          </a:p>
        </p:txBody>
      </p:sp>
    </p:spTree>
    <p:extLst>
      <p:ext uri="{BB962C8B-B14F-4D97-AF65-F5344CB8AC3E}">
        <p14:creationId xmlns:p14="http://schemas.microsoft.com/office/powerpoint/2010/main" val="3211952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A5BF5-FB72-0C85-4267-48759F3118BC}"/>
              </a:ext>
            </a:extLst>
          </p:cNvPr>
          <p:cNvSpPr>
            <a:spLocks noGrp="1"/>
          </p:cNvSpPr>
          <p:nvPr>
            <p:ph type="title"/>
          </p:nvPr>
        </p:nvSpPr>
        <p:spPr/>
        <p:txBody>
          <a:bodyPr/>
          <a:lstStyle/>
          <a:p>
            <a:r>
              <a:rPr lang="en-US"/>
              <a:t>Click to edit Master title style</a:t>
            </a:r>
            <a:endParaRPr lang="en-001"/>
          </a:p>
        </p:txBody>
      </p:sp>
      <p:sp>
        <p:nvSpPr>
          <p:cNvPr id="3" name="Date Placeholder 2">
            <a:extLst>
              <a:ext uri="{FF2B5EF4-FFF2-40B4-BE49-F238E27FC236}">
                <a16:creationId xmlns:a16="http://schemas.microsoft.com/office/drawing/2014/main" id="{83B97ADB-D26B-8685-4926-6A343FB2C9A7}"/>
              </a:ext>
            </a:extLst>
          </p:cNvPr>
          <p:cNvSpPr>
            <a:spLocks noGrp="1"/>
          </p:cNvSpPr>
          <p:nvPr>
            <p:ph type="dt" sz="half" idx="10"/>
          </p:nvPr>
        </p:nvSpPr>
        <p:spPr/>
        <p:txBody>
          <a:bodyPr/>
          <a:lstStyle/>
          <a:p>
            <a:fld id="{C636B2FA-3A56-4A92-B7C2-538204F43CCD}" type="datetimeFigureOut">
              <a:rPr lang="en-001" smtClean="0"/>
              <a:t>25/05/2026</a:t>
            </a:fld>
            <a:endParaRPr lang="en-001"/>
          </a:p>
        </p:txBody>
      </p:sp>
      <p:sp>
        <p:nvSpPr>
          <p:cNvPr id="4" name="Footer Placeholder 3">
            <a:extLst>
              <a:ext uri="{FF2B5EF4-FFF2-40B4-BE49-F238E27FC236}">
                <a16:creationId xmlns:a16="http://schemas.microsoft.com/office/drawing/2014/main" id="{CE84EEEB-453D-264E-66B0-E2022EB2486D}"/>
              </a:ext>
            </a:extLst>
          </p:cNvPr>
          <p:cNvSpPr>
            <a:spLocks noGrp="1"/>
          </p:cNvSpPr>
          <p:nvPr>
            <p:ph type="ftr" sz="quarter" idx="11"/>
          </p:nvPr>
        </p:nvSpPr>
        <p:spPr/>
        <p:txBody>
          <a:bodyPr/>
          <a:lstStyle/>
          <a:p>
            <a:endParaRPr lang="en-001"/>
          </a:p>
        </p:txBody>
      </p:sp>
      <p:sp>
        <p:nvSpPr>
          <p:cNvPr id="5" name="Slide Number Placeholder 4">
            <a:extLst>
              <a:ext uri="{FF2B5EF4-FFF2-40B4-BE49-F238E27FC236}">
                <a16:creationId xmlns:a16="http://schemas.microsoft.com/office/drawing/2014/main" id="{2C0BDC7B-F8F9-D573-4E59-DDB8BAB0F515}"/>
              </a:ext>
            </a:extLst>
          </p:cNvPr>
          <p:cNvSpPr>
            <a:spLocks noGrp="1"/>
          </p:cNvSpPr>
          <p:nvPr>
            <p:ph type="sldNum" sz="quarter" idx="12"/>
          </p:nvPr>
        </p:nvSpPr>
        <p:spPr/>
        <p:txBody>
          <a:bodyPr/>
          <a:lstStyle/>
          <a:p>
            <a:fld id="{52802F7B-7411-4BF8-A0AB-ABA4FF8FBB44}" type="slidenum">
              <a:rPr lang="en-001" smtClean="0"/>
              <a:t>‹#›</a:t>
            </a:fld>
            <a:endParaRPr lang="en-001"/>
          </a:p>
        </p:txBody>
      </p:sp>
    </p:spTree>
    <p:extLst>
      <p:ext uri="{BB962C8B-B14F-4D97-AF65-F5344CB8AC3E}">
        <p14:creationId xmlns:p14="http://schemas.microsoft.com/office/powerpoint/2010/main" val="1145115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313DD5-1B62-24B7-14E9-E4F2EFA926AA}"/>
              </a:ext>
            </a:extLst>
          </p:cNvPr>
          <p:cNvSpPr>
            <a:spLocks noGrp="1"/>
          </p:cNvSpPr>
          <p:nvPr>
            <p:ph type="dt" sz="half" idx="10"/>
          </p:nvPr>
        </p:nvSpPr>
        <p:spPr/>
        <p:txBody>
          <a:bodyPr/>
          <a:lstStyle/>
          <a:p>
            <a:fld id="{C636B2FA-3A56-4A92-B7C2-538204F43CCD}" type="datetimeFigureOut">
              <a:rPr lang="en-001" smtClean="0"/>
              <a:t>25/05/2026</a:t>
            </a:fld>
            <a:endParaRPr lang="en-001"/>
          </a:p>
        </p:txBody>
      </p:sp>
      <p:sp>
        <p:nvSpPr>
          <p:cNvPr id="3" name="Footer Placeholder 2">
            <a:extLst>
              <a:ext uri="{FF2B5EF4-FFF2-40B4-BE49-F238E27FC236}">
                <a16:creationId xmlns:a16="http://schemas.microsoft.com/office/drawing/2014/main" id="{C53D6795-C435-28EF-33C1-8268DD016168}"/>
              </a:ext>
            </a:extLst>
          </p:cNvPr>
          <p:cNvSpPr>
            <a:spLocks noGrp="1"/>
          </p:cNvSpPr>
          <p:nvPr>
            <p:ph type="ftr" sz="quarter" idx="11"/>
          </p:nvPr>
        </p:nvSpPr>
        <p:spPr/>
        <p:txBody>
          <a:bodyPr/>
          <a:lstStyle/>
          <a:p>
            <a:endParaRPr lang="en-001"/>
          </a:p>
        </p:txBody>
      </p:sp>
      <p:sp>
        <p:nvSpPr>
          <p:cNvPr id="4" name="Slide Number Placeholder 3">
            <a:extLst>
              <a:ext uri="{FF2B5EF4-FFF2-40B4-BE49-F238E27FC236}">
                <a16:creationId xmlns:a16="http://schemas.microsoft.com/office/drawing/2014/main" id="{D0E0B41D-54B4-8091-7D0B-8CDEC1E1D210}"/>
              </a:ext>
            </a:extLst>
          </p:cNvPr>
          <p:cNvSpPr>
            <a:spLocks noGrp="1"/>
          </p:cNvSpPr>
          <p:nvPr>
            <p:ph type="sldNum" sz="quarter" idx="12"/>
          </p:nvPr>
        </p:nvSpPr>
        <p:spPr/>
        <p:txBody>
          <a:bodyPr/>
          <a:lstStyle/>
          <a:p>
            <a:fld id="{52802F7B-7411-4BF8-A0AB-ABA4FF8FBB44}" type="slidenum">
              <a:rPr lang="en-001" smtClean="0"/>
              <a:t>‹#›</a:t>
            </a:fld>
            <a:endParaRPr lang="en-001"/>
          </a:p>
        </p:txBody>
      </p:sp>
    </p:spTree>
    <p:extLst>
      <p:ext uri="{BB962C8B-B14F-4D97-AF65-F5344CB8AC3E}">
        <p14:creationId xmlns:p14="http://schemas.microsoft.com/office/powerpoint/2010/main" val="1355255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320D9-E1CD-7D50-CA4B-8CA13EEBF6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001"/>
          </a:p>
        </p:txBody>
      </p:sp>
      <p:sp>
        <p:nvSpPr>
          <p:cNvPr id="3" name="Content Placeholder 2">
            <a:extLst>
              <a:ext uri="{FF2B5EF4-FFF2-40B4-BE49-F238E27FC236}">
                <a16:creationId xmlns:a16="http://schemas.microsoft.com/office/drawing/2014/main" id="{76655E99-4B02-AB93-9BA3-BDBF7F6241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001"/>
          </a:p>
        </p:txBody>
      </p:sp>
      <p:sp>
        <p:nvSpPr>
          <p:cNvPr id="4" name="Text Placeholder 3">
            <a:extLst>
              <a:ext uri="{FF2B5EF4-FFF2-40B4-BE49-F238E27FC236}">
                <a16:creationId xmlns:a16="http://schemas.microsoft.com/office/drawing/2014/main" id="{A92C9584-4024-68CE-6F3D-01E1A8500E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CCD9B6-DAF3-492E-C781-CEF85B35CDBB}"/>
              </a:ext>
            </a:extLst>
          </p:cNvPr>
          <p:cNvSpPr>
            <a:spLocks noGrp="1"/>
          </p:cNvSpPr>
          <p:nvPr>
            <p:ph type="dt" sz="half" idx="10"/>
          </p:nvPr>
        </p:nvSpPr>
        <p:spPr/>
        <p:txBody>
          <a:bodyPr/>
          <a:lstStyle/>
          <a:p>
            <a:fld id="{C636B2FA-3A56-4A92-B7C2-538204F43CCD}" type="datetimeFigureOut">
              <a:rPr lang="en-001" smtClean="0"/>
              <a:t>25/05/2026</a:t>
            </a:fld>
            <a:endParaRPr lang="en-001"/>
          </a:p>
        </p:txBody>
      </p:sp>
      <p:sp>
        <p:nvSpPr>
          <p:cNvPr id="6" name="Footer Placeholder 5">
            <a:extLst>
              <a:ext uri="{FF2B5EF4-FFF2-40B4-BE49-F238E27FC236}">
                <a16:creationId xmlns:a16="http://schemas.microsoft.com/office/drawing/2014/main" id="{5EA19E33-1B68-875B-37E7-D51820F0AD98}"/>
              </a:ext>
            </a:extLst>
          </p:cNvPr>
          <p:cNvSpPr>
            <a:spLocks noGrp="1"/>
          </p:cNvSpPr>
          <p:nvPr>
            <p:ph type="ftr" sz="quarter" idx="11"/>
          </p:nvPr>
        </p:nvSpPr>
        <p:spPr/>
        <p:txBody>
          <a:bodyPr/>
          <a:lstStyle/>
          <a:p>
            <a:endParaRPr lang="en-001"/>
          </a:p>
        </p:txBody>
      </p:sp>
      <p:sp>
        <p:nvSpPr>
          <p:cNvPr id="7" name="Slide Number Placeholder 6">
            <a:extLst>
              <a:ext uri="{FF2B5EF4-FFF2-40B4-BE49-F238E27FC236}">
                <a16:creationId xmlns:a16="http://schemas.microsoft.com/office/drawing/2014/main" id="{5238D1C0-1707-8E8C-A526-5D3DFE37F002}"/>
              </a:ext>
            </a:extLst>
          </p:cNvPr>
          <p:cNvSpPr>
            <a:spLocks noGrp="1"/>
          </p:cNvSpPr>
          <p:nvPr>
            <p:ph type="sldNum" sz="quarter" idx="12"/>
          </p:nvPr>
        </p:nvSpPr>
        <p:spPr/>
        <p:txBody>
          <a:bodyPr/>
          <a:lstStyle/>
          <a:p>
            <a:fld id="{52802F7B-7411-4BF8-A0AB-ABA4FF8FBB44}" type="slidenum">
              <a:rPr lang="en-001" smtClean="0"/>
              <a:t>‹#›</a:t>
            </a:fld>
            <a:endParaRPr lang="en-001"/>
          </a:p>
        </p:txBody>
      </p:sp>
    </p:spTree>
    <p:extLst>
      <p:ext uri="{BB962C8B-B14F-4D97-AF65-F5344CB8AC3E}">
        <p14:creationId xmlns:p14="http://schemas.microsoft.com/office/powerpoint/2010/main" val="894936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29EBF-3488-901B-79E4-58DEB73310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001"/>
          </a:p>
        </p:txBody>
      </p:sp>
      <p:sp>
        <p:nvSpPr>
          <p:cNvPr id="3" name="Picture Placeholder 2">
            <a:extLst>
              <a:ext uri="{FF2B5EF4-FFF2-40B4-BE49-F238E27FC236}">
                <a16:creationId xmlns:a16="http://schemas.microsoft.com/office/drawing/2014/main" id="{835193A6-85B1-7E06-A88B-063E991EC3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001"/>
          </a:p>
        </p:txBody>
      </p:sp>
      <p:sp>
        <p:nvSpPr>
          <p:cNvPr id="4" name="Text Placeholder 3">
            <a:extLst>
              <a:ext uri="{FF2B5EF4-FFF2-40B4-BE49-F238E27FC236}">
                <a16:creationId xmlns:a16="http://schemas.microsoft.com/office/drawing/2014/main" id="{C2DF71A2-BE41-B609-6A85-6C0EF201D6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920A68-18EC-5BE5-8059-1B139F7633BC}"/>
              </a:ext>
            </a:extLst>
          </p:cNvPr>
          <p:cNvSpPr>
            <a:spLocks noGrp="1"/>
          </p:cNvSpPr>
          <p:nvPr>
            <p:ph type="dt" sz="half" idx="10"/>
          </p:nvPr>
        </p:nvSpPr>
        <p:spPr/>
        <p:txBody>
          <a:bodyPr/>
          <a:lstStyle/>
          <a:p>
            <a:fld id="{C636B2FA-3A56-4A92-B7C2-538204F43CCD}" type="datetimeFigureOut">
              <a:rPr lang="en-001" smtClean="0"/>
              <a:t>25/05/2026</a:t>
            </a:fld>
            <a:endParaRPr lang="en-001"/>
          </a:p>
        </p:txBody>
      </p:sp>
      <p:sp>
        <p:nvSpPr>
          <p:cNvPr id="6" name="Footer Placeholder 5">
            <a:extLst>
              <a:ext uri="{FF2B5EF4-FFF2-40B4-BE49-F238E27FC236}">
                <a16:creationId xmlns:a16="http://schemas.microsoft.com/office/drawing/2014/main" id="{57ACCA23-D295-08DE-075E-491661F2F3E4}"/>
              </a:ext>
            </a:extLst>
          </p:cNvPr>
          <p:cNvSpPr>
            <a:spLocks noGrp="1"/>
          </p:cNvSpPr>
          <p:nvPr>
            <p:ph type="ftr" sz="quarter" idx="11"/>
          </p:nvPr>
        </p:nvSpPr>
        <p:spPr/>
        <p:txBody>
          <a:bodyPr/>
          <a:lstStyle/>
          <a:p>
            <a:endParaRPr lang="en-001"/>
          </a:p>
        </p:txBody>
      </p:sp>
      <p:sp>
        <p:nvSpPr>
          <p:cNvPr id="7" name="Slide Number Placeholder 6">
            <a:extLst>
              <a:ext uri="{FF2B5EF4-FFF2-40B4-BE49-F238E27FC236}">
                <a16:creationId xmlns:a16="http://schemas.microsoft.com/office/drawing/2014/main" id="{6DEE8D02-1A06-14F3-7D68-9F57308EE7FF}"/>
              </a:ext>
            </a:extLst>
          </p:cNvPr>
          <p:cNvSpPr>
            <a:spLocks noGrp="1"/>
          </p:cNvSpPr>
          <p:nvPr>
            <p:ph type="sldNum" sz="quarter" idx="12"/>
          </p:nvPr>
        </p:nvSpPr>
        <p:spPr/>
        <p:txBody>
          <a:bodyPr/>
          <a:lstStyle/>
          <a:p>
            <a:fld id="{52802F7B-7411-4BF8-A0AB-ABA4FF8FBB44}" type="slidenum">
              <a:rPr lang="en-001" smtClean="0"/>
              <a:t>‹#›</a:t>
            </a:fld>
            <a:endParaRPr lang="en-001"/>
          </a:p>
        </p:txBody>
      </p:sp>
    </p:spTree>
    <p:extLst>
      <p:ext uri="{BB962C8B-B14F-4D97-AF65-F5344CB8AC3E}">
        <p14:creationId xmlns:p14="http://schemas.microsoft.com/office/powerpoint/2010/main" val="2449109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6624A-362D-402F-FC6E-0E8D665C42F1}"/>
              </a:ext>
            </a:extLst>
          </p:cNvPr>
          <p:cNvSpPr>
            <a:spLocks noGrp="1"/>
          </p:cNvSpPr>
          <p:nvPr>
            <p:ph type="title"/>
          </p:nvPr>
        </p:nvSpPr>
        <p:spPr/>
        <p:txBody>
          <a:bodyPr/>
          <a:lstStyle/>
          <a:p>
            <a:r>
              <a:rPr lang="en-US"/>
              <a:t>Click to edit Master title style</a:t>
            </a:r>
            <a:endParaRPr lang="en-001"/>
          </a:p>
        </p:txBody>
      </p:sp>
      <p:sp>
        <p:nvSpPr>
          <p:cNvPr id="3" name="Vertical Text Placeholder 2">
            <a:extLst>
              <a:ext uri="{FF2B5EF4-FFF2-40B4-BE49-F238E27FC236}">
                <a16:creationId xmlns:a16="http://schemas.microsoft.com/office/drawing/2014/main" id="{84E34B20-74E1-2ABA-96AA-51C5755FBC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001"/>
          </a:p>
        </p:txBody>
      </p:sp>
      <p:sp>
        <p:nvSpPr>
          <p:cNvPr id="4" name="Date Placeholder 3">
            <a:extLst>
              <a:ext uri="{FF2B5EF4-FFF2-40B4-BE49-F238E27FC236}">
                <a16:creationId xmlns:a16="http://schemas.microsoft.com/office/drawing/2014/main" id="{6C3D6D6E-2360-253D-BF34-98599AEEADDC}"/>
              </a:ext>
            </a:extLst>
          </p:cNvPr>
          <p:cNvSpPr>
            <a:spLocks noGrp="1"/>
          </p:cNvSpPr>
          <p:nvPr>
            <p:ph type="dt" sz="half" idx="10"/>
          </p:nvPr>
        </p:nvSpPr>
        <p:spPr/>
        <p:txBody>
          <a:bodyPr/>
          <a:lstStyle/>
          <a:p>
            <a:fld id="{C636B2FA-3A56-4A92-B7C2-538204F43CCD}" type="datetimeFigureOut">
              <a:rPr lang="en-001" smtClean="0"/>
              <a:t>25/05/2026</a:t>
            </a:fld>
            <a:endParaRPr lang="en-001"/>
          </a:p>
        </p:txBody>
      </p:sp>
      <p:sp>
        <p:nvSpPr>
          <p:cNvPr id="5" name="Footer Placeholder 4">
            <a:extLst>
              <a:ext uri="{FF2B5EF4-FFF2-40B4-BE49-F238E27FC236}">
                <a16:creationId xmlns:a16="http://schemas.microsoft.com/office/drawing/2014/main" id="{F7A28D66-4883-1648-043C-F08EE35DE89C}"/>
              </a:ext>
            </a:extLst>
          </p:cNvPr>
          <p:cNvSpPr>
            <a:spLocks noGrp="1"/>
          </p:cNvSpPr>
          <p:nvPr>
            <p:ph type="ftr" sz="quarter" idx="11"/>
          </p:nvPr>
        </p:nvSpPr>
        <p:spPr/>
        <p:txBody>
          <a:bodyPr/>
          <a:lstStyle/>
          <a:p>
            <a:endParaRPr lang="en-001"/>
          </a:p>
        </p:txBody>
      </p:sp>
      <p:sp>
        <p:nvSpPr>
          <p:cNvPr id="6" name="Slide Number Placeholder 5">
            <a:extLst>
              <a:ext uri="{FF2B5EF4-FFF2-40B4-BE49-F238E27FC236}">
                <a16:creationId xmlns:a16="http://schemas.microsoft.com/office/drawing/2014/main" id="{5BC44A95-46AA-1B2A-D1B8-653B63893B68}"/>
              </a:ext>
            </a:extLst>
          </p:cNvPr>
          <p:cNvSpPr>
            <a:spLocks noGrp="1"/>
          </p:cNvSpPr>
          <p:nvPr>
            <p:ph type="sldNum" sz="quarter" idx="12"/>
          </p:nvPr>
        </p:nvSpPr>
        <p:spPr/>
        <p:txBody>
          <a:bodyPr/>
          <a:lstStyle/>
          <a:p>
            <a:fld id="{52802F7B-7411-4BF8-A0AB-ABA4FF8FBB44}" type="slidenum">
              <a:rPr lang="en-001" smtClean="0"/>
              <a:t>‹#›</a:t>
            </a:fld>
            <a:endParaRPr lang="en-001"/>
          </a:p>
        </p:txBody>
      </p:sp>
    </p:spTree>
    <p:extLst>
      <p:ext uri="{BB962C8B-B14F-4D97-AF65-F5344CB8AC3E}">
        <p14:creationId xmlns:p14="http://schemas.microsoft.com/office/powerpoint/2010/main" val="746482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1645A9-1CD9-5F0D-A316-8B395C6B2C0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001"/>
          </a:p>
        </p:txBody>
      </p:sp>
      <p:sp>
        <p:nvSpPr>
          <p:cNvPr id="3" name="Vertical Text Placeholder 2">
            <a:extLst>
              <a:ext uri="{FF2B5EF4-FFF2-40B4-BE49-F238E27FC236}">
                <a16:creationId xmlns:a16="http://schemas.microsoft.com/office/drawing/2014/main" id="{E8DB43AB-8D95-C24C-F6B2-1EE8F5E1D9E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001"/>
          </a:p>
        </p:txBody>
      </p:sp>
      <p:sp>
        <p:nvSpPr>
          <p:cNvPr id="4" name="Date Placeholder 3">
            <a:extLst>
              <a:ext uri="{FF2B5EF4-FFF2-40B4-BE49-F238E27FC236}">
                <a16:creationId xmlns:a16="http://schemas.microsoft.com/office/drawing/2014/main" id="{D202B9D3-5C78-E988-3EFA-5AE482EA2627}"/>
              </a:ext>
            </a:extLst>
          </p:cNvPr>
          <p:cNvSpPr>
            <a:spLocks noGrp="1"/>
          </p:cNvSpPr>
          <p:nvPr>
            <p:ph type="dt" sz="half" idx="10"/>
          </p:nvPr>
        </p:nvSpPr>
        <p:spPr/>
        <p:txBody>
          <a:bodyPr/>
          <a:lstStyle/>
          <a:p>
            <a:fld id="{C636B2FA-3A56-4A92-B7C2-538204F43CCD}" type="datetimeFigureOut">
              <a:rPr lang="en-001" smtClean="0"/>
              <a:t>25/05/2026</a:t>
            </a:fld>
            <a:endParaRPr lang="en-001"/>
          </a:p>
        </p:txBody>
      </p:sp>
      <p:sp>
        <p:nvSpPr>
          <p:cNvPr id="5" name="Footer Placeholder 4">
            <a:extLst>
              <a:ext uri="{FF2B5EF4-FFF2-40B4-BE49-F238E27FC236}">
                <a16:creationId xmlns:a16="http://schemas.microsoft.com/office/drawing/2014/main" id="{0B3B5364-5598-5ACA-FF26-EA6E7ECCA215}"/>
              </a:ext>
            </a:extLst>
          </p:cNvPr>
          <p:cNvSpPr>
            <a:spLocks noGrp="1"/>
          </p:cNvSpPr>
          <p:nvPr>
            <p:ph type="ftr" sz="quarter" idx="11"/>
          </p:nvPr>
        </p:nvSpPr>
        <p:spPr/>
        <p:txBody>
          <a:bodyPr/>
          <a:lstStyle/>
          <a:p>
            <a:endParaRPr lang="en-001"/>
          </a:p>
        </p:txBody>
      </p:sp>
      <p:sp>
        <p:nvSpPr>
          <p:cNvPr id="6" name="Slide Number Placeholder 5">
            <a:extLst>
              <a:ext uri="{FF2B5EF4-FFF2-40B4-BE49-F238E27FC236}">
                <a16:creationId xmlns:a16="http://schemas.microsoft.com/office/drawing/2014/main" id="{E6E907A7-BD52-3580-1A00-FEB9E9695252}"/>
              </a:ext>
            </a:extLst>
          </p:cNvPr>
          <p:cNvSpPr>
            <a:spLocks noGrp="1"/>
          </p:cNvSpPr>
          <p:nvPr>
            <p:ph type="sldNum" sz="quarter" idx="12"/>
          </p:nvPr>
        </p:nvSpPr>
        <p:spPr/>
        <p:txBody>
          <a:bodyPr/>
          <a:lstStyle/>
          <a:p>
            <a:fld id="{52802F7B-7411-4BF8-A0AB-ABA4FF8FBB44}" type="slidenum">
              <a:rPr lang="en-001" smtClean="0"/>
              <a:t>‹#›</a:t>
            </a:fld>
            <a:endParaRPr lang="en-001"/>
          </a:p>
        </p:txBody>
      </p:sp>
    </p:spTree>
    <p:extLst>
      <p:ext uri="{BB962C8B-B14F-4D97-AF65-F5344CB8AC3E}">
        <p14:creationId xmlns:p14="http://schemas.microsoft.com/office/powerpoint/2010/main" val="713522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43BA37-13DE-6338-F1E7-1B8ECA03B8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001"/>
          </a:p>
        </p:txBody>
      </p:sp>
      <p:sp>
        <p:nvSpPr>
          <p:cNvPr id="3" name="Text Placeholder 2">
            <a:extLst>
              <a:ext uri="{FF2B5EF4-FFF2-40B4-BE49-F238E27FC236}">
                <a16:creationId xmlns:a16="http://schemas.microsoft.com/office/drawing/2014/main" id="{EA161C9B-F0A1-A84F-9AB7-98F89FC4F3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001"/>
          </a:p>
        </p:txBody>
      </p:sp>
      <p:sp>
        <p:nvSpPr>
          <p:cNvPr id="4" name="Date Placeholder 3">
            <a:extLst>
              <a:ext uri="{FF2B5EF4-FFF2-40B4-BE49-F238E27FC236}">
                <a16:creationId xmlns:a16="http://schemas.microsoft.com/office/drawing/2014/main" id="{85BD8547-A7C0-B935-425D-4D8F6DF977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636B2FA-3A56-4A92-B7C2-538204F43CCD}" type="datetimeFigureOut">
              <a:rPr lang="en-001" smtClean="0"/>
              <a:t>25/05/2026</a:t>
            </a:fld>
            <a:endParaRPr lang="en-001"/>
          </a:p>
        </p:txBody>
      </p:sp>
      <p:sp>
        <p:nvSpPr>
          <p:cNvPr id="5" name="Footer Placeholder 4">
            <a:extLst>
              <a:ext uri="{FF2B5EF4-FFF2-40B4-BE49-F238E27FC236}">
                <a16:creationId xmlns:a16="http://schemas.microsoft.com/office/drawing/2014/main" id="{14EA67BE-6867-2661-1651-C06FD522FF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001"/>
          </a:p>
        </p:txBody>
      </p:sp>
      <p:sp>
        <p:nvSpPr>
          <p:cNvPr id="6" name="Slide Number Placeholder 5">
            <a:extLst>
              <a:ext uri="{FF2B5EF4-FFF2-40B4-BE49-F238E27FC236}">
                <a16:creationId xmlns:a16="http://schemas.microsoft.com/office/drawing/2014/main" id="{8EE81EE4-F049-79B5-7FCC-A6E1DE8A13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2802F7B-7411-4BF8-A0AB-ABA4FF8FBB44}" type="slidenum">
              <a:rPr lang="en-001" smtClean="0"/>
              <a:t>‹#›</a:t>
            </a:fld>
            <a:endParaRPr lang="en-001"/>
          </a:p>
        </p:txBody>
      </p:sp>
    </p:spTree>
    <p:extLst>
      <p:ext uri="{BB962C8B-B14F-4D97-AF65-F5344CB8AC3E}">
        <p14:creationId xmlns:p14="http://schemas.microsoft.com/office/powerpoint/2010/main" val="2002967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001"/>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hanh.do@nyu.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github.com/firecracker-microvm/firecracker/security/advisories/GHSA-776c-mpj7-jm3r"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nyanwith.me/projects/microvmm/wp.pd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14C19-6C59-8691-F645-EA1D1EF6239D}"/>
              </a:ext>
            </a:extLst>
          </p:cNvPr>
          <p:cNvSpPr>
            <a:spLocks noGrp="1"/>
          </p:cNvSpPr>
          <p:nvPr>
            <p:ph type="ctrTitle"/>
          </p:nvPr>
        </p:nvSpPr>
        <p:spPr/>
        <p:txBody>
          <a:bodyPr>
            <a:normAutofit fontScale="90000"/>
          </a:bodyPr>
          <a:lstStyle/>
          <a:p>
            <a:r>
              <a:rPr lang="en-US" dirty="0" err="1"/>
              <a:t>MicroVMM</a:t>
            </a:r>
            <a:r>
              <a:rPr lang="en-US" dirty="0"/>
              <a:t>: AI-Assisted Verification-Oriented</a:t>
            </a:r>
            <a:br>
              <a:rPr lang="en-US" dirty="0"/>
            </a:br>
            <a:r>
              <a:rPr lang="en-US" dirty="0"/>
              <a:t>Virtual Machine Monitor</a:t>
            </a:r>
            <a:endParaRPr lang="en-001" dirty="0"/>
          </a:p>
        </p:txBody>
      </p:sp>
      <p:sp>
        <p:nvSpPr>
          <p:cNvPr id="3" name="Subtitle 2">
            <a:extLst>
              <a:ext uri="{FF2B5EF4-FFF2-40B4-BE49-F238E27FC236}">
                <a16:creationId xmlns:a16="http://schemas.microsoft.com/office/drawing/2014/main" id="{CE5628B1-AD7E-6A46-4FDD-4DBC3AE76C42}"/>
              </a:ext>
            </a:extLst>
          </p:cNvPr>
          <p:cNvSpPr>
            <a:spLocks noGrp="1"/>
          </p:cNvSpPr>
          <p:nvPr>
            <p:ph type="subTitle" idx="1"/>
          </p:nvPr>
        </p:nvSpPr>
        <p:spPr/>
        <p:txBody>
          <a:bodyPr/>
          <a:lstStyle/>
          <a:p>
            <a:r>
              <a:rPr lang="en-US" dirty="0"/>
              <a:t>Thanh Do</a:t>
            </a:r>
          </a:p>
          <a:p>
            <a:r>
              <a:rPr lang="en-US" dirty="0">
                <a:hlinkClick r:id="rId3"/>
              </a:rPr>
              <a:t>thanh.do@nyu.edu</a:t>
            </a:r>
            <a:endParaRPr lang="en-US" dirty="0"/>
          </a:p>
          <a:p>
            <a:r>
              <a:rPr lang="en-US" dirty="0"/>
              <a:t>with Apart Research</a:t>
            </a:r>
            <a:endParaRPr lang="en-001" dirty="0"/>
          </a:p>
        </p:txBody>
      </p:sp>
    </p:spTree>
    <p:extLst>
      <p:ext uri="{BB962C8B-B14F-4D97-AF65-F5344CB8AC3E}">
        <p14:creationId xmlns:p14="http://schemas.microsoft.com/office/powerpoint/2010/main" val="1374707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FE708-F2EA-3C8B-2298-DC31CDABEDF5}"/>
              </a:ext>
            </a:extLst>
          </p:cNvPr>
          <p:cNvSpPr>
            <a:spLocks noGrp="1"/>
          </p:cNvSpPr>
          <p:nvPr>
            <p:ph type="title"/>
          </p:nvPr>
        </p:nvSpPr>
        <p:spPr/>
        <p:txBody>
          <a:bodyPr/>
          <a:lstStyle/>
          <a:p>
            <a:r>
              <a:rPr lang="en-US" dirty="0"/>
              <a:t>Disclaimers</a:t>
            </a:r>
            <a:endParaRPr lang="en-001" dirty="0"/>
          </a:p>
        </p:txBody>
      </p:sp>
      <p:sp>
        <p:nvSpPr>
          <p:cNvPr id="3" name="Content Placeholder 2">
            <a:extLst>
              <a:ext uri="{FF2B5EF4-FFF2-40B4-BE49-F238E27FC236}">
                <a16:creationId xmlns:a16="http://schemas.microsoft.com/office/drawing/2014/main" id="{636F8431-E043-02E5-C1AE-5C53546AF62B}"/>
              </a:ext>
            </a:extLst>
          </p:cNvPr>
          <p:cNvSpPr>
            <a:spLocks noGrp="1"/>
          </p:cNvSpPr>
          <p:nvPr>
            <p:ph idx="1"/>
          </p:nvPr>
        </p:nvSpPr>
        <p:spPr/>
        <p:txBody>
          <a:bodyPr/>
          <a:lstStyle/>
          <a:p>
            <a:r>
              <a:rPr lang="en-US" dirty="0"/>
              <a:t>I have no formal training in FM/PLT</a:t>
            </a:r>
          </a:p>
          <a:p>
            <a:r>
              <a:rPr lang="en-US" dirty="0"/>
              <a:t>This presentation is intentionally short</a:t>
            </a:r>
          </a:p>
          <a:p>
            <a:pPr lvl="1"/>
            <a:r>
              <a:rPr lang="en-US" dirty="0"/>
              <a:t>For more information please refer to the whitepaper (QR below)</a:t>
            </a:r>
          </a:p>
          <a:p>
            <a:r>
              <a:rPr lang="en-US" dirty="0"/>
              <a:t>Feedbacks are highly appreciated!</a:t>
            </a:r>
            <a:endParaRPr lang="en-001" dirty="0"/>
          </a:p>
        </p:txBody>
      </p:sp>
      <p:pic>
        <p:nvPicPr>
          <p:cNvPr id="1026" name="Picture 2" descr="QR Code Image">
            <a:extLst>
              <a:ext uri="{FF2B5EF4-FFF2-40B4-BE49-F238E27FC236}">
                <a16:creationId xmlns:a16="http://schemas.microsoft.com/office/drawing/2014/main" id="{0A831631-34C4-599A-6B1B-9A545C7DA7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95300" y="4234375"/>
            <a:ext cx="2258500" cy="2258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9361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6011E-6081-51D5-EA01-1140EBEE72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C9114C-21AE-068E-F4B1-6B7AFA450328}"/>
              </a:ext>
            </a:extLst>
          </p:cNvPr>
          <p:cNvSpPr>
            <a:spLocks noGrp="1"/>
          </p:cNvSpPr>
          <p:nvPr>
            <p:ph type="title"/>
          </p:nvPr>
        </p:nvSpPr>
        <p:spPr/>
        <p:txBody>
          <a:bodyPr/>
          <a:lstStyle/>
          <a:p>
            <a:r>
              <a:rPr lang="en-US" dirty="0"/>
              <a:t>Background: Docker isolation</a:t>
            </a:r>
            <a:endParaRPr lang="en-001" dirty="0"/>
          </a:p>
        </p:txBody>
      </p:sp>
      <p:sp>
        <p:nvSpPr>
          <p:cNvPr id="6" name="Rectangle: Rounded Corners 5">
            <a:extLst>
              <a:ext uri="{FF2B5EF4-FFF2-40B4-BE49-F238E27FC236}">
                <a16:creationId xmlns:a16="http://schemas.microsoft.com/office/drawing/2014/main" id="{D35D2CF8-3307-E820-3A82-105ABA7CC091}"/>
              </a:ext>
            </a:extLst>
          </p:cNvPr>
          <p:cNvSpPr/>
          <p:nvPr/>
        </p:nvSpPr>
        <p:spPr>
          <a:xfrm>
            <a:off x="2627879" y="5010152"/>
            <a:ext cx="6921500" cy="628650"/>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Host Linux kernel</a:t>
            </a:r>
            <a:endParaRPr lang="en-001" dirty="0"/>
          </a:p>
        </p:txBody>
      </p:sp>
      <p:sp>
        <p:nvSpPr>
          <p:cNvPr id="4" name="Rectangle: Rounded Corners 3">
            <a:extLst>
              <a:ext uri="{FF2B5EF4-FFF2-40B4-BE49-F238E27FC236}">
                <a16:creationId xmlns:a16="http://schemas.microsoft.com/office/drawing/2014/main" id="{886904AB-9A41-FDCC-DE5A-7980A12B41DA}"/>
              </a:ext>
            </a:extLst>
          </p:cNvPr>
          <p:cNvSpPr/>
          <p:nvPr/>
        </p:nvSpPr>
        <p:spPr>
          <a:xfrm>
            <a:off x="7052740" y="1690690"/>
            <a:ext cx="2514600" cy="331946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10000"/>
                  </a:schemeClr>
                </a:solidFill>
              </a:rPr>
              <a:t>User namespace 1</a:t>
            </a:r>
            <a:endParaRPr lang="en-001" dirty="0">
              <a:solidFill>
                <a:schemeClr val="bg2">
                  <a:lumMod val="10000"/>
                </a:schemeClr>
              </a:solidFill>
            </a:endParaRPr>
          </a:p>
        </p:txBody>
      </p:sp>
      <p:sp>
        <p:nvSpPr>
          <p:cNvPr id="5" name="Rectangle: Rounded Corners 4">
            <a:extLst>
              <a:ext uri="{FF2B5EF4-FFF2-40B4-BE49-F238E27FC236}">
                <a16:creationId xmlns:a16="http://schemas.microsoft.com/office/drawing/2014/main" id="{78E59FBB-0FA8-8B86-F885-4E72B94963AB}"/>
              </a:ext>
            </a:extLst>
          </p:cNvPr>
          <p:cNvSpPr/>
          <p:nvPr/>
        </p:nvSpPr>
        <p:spPr>
          <a:xfrm>
            <a:off x="4340769" y="1690688"/>
            <a:ext cx="1346200" cy="3319464"/>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Sensitive data</a:t>
            </a:r>
            <a:endParaRPr lang="en-001" dirty="0"/>
          </a:p>
        </p:txBody>
      </p:sp>
      <p:sp>
        <p:nvSpPr>
          <p:cNvPr id="13" name="Rectangle: Rounded Corners 12">
            <a:extLst>
              <a:ext uri="{FF2B5EF4-FFF2-40B4-BE49-F238E27FC236}">
                <a16:creationId xmlns:a16="http://schemas.microsoft.com/office/drawing/2014/main" id="{CC8FCD15-68D2-77DB-7EC3-C2A90488FEFE}"/>
              </a:ext>
            </a:extLst>
          </p:cNvPr>
          <p:cNvSpPr/>
          <p:nvPr/>
        </p:nvSpPr>
        <p:spPr>
          <a:xfrm>
            <a:off x="5693535" y="1690688"/>
            <a:ext cx="1346200" cy="33194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Other apps</a:t>
            </a:r>
            <a:endParaRPr lang="en-001" dirty="0"/>
          </a:p>
        </p:txBody>
      </p:sp>
      <p:grpSp>
        <p:nvGrpSpPr>
          <p:cNvPr id="20" name="Group 19">
            <a:extLst>
              <a:ext uri="{FF2B5EF4-FFF2-40B4-BE49-F238E27FC236}">
                <a16:creationId xmlns:a16="http://schemas.microsoft.com/office/drawing/2014/main" id="{54D214AB-0037-E5E1-3AE2-A3EAB23C1844}"/>
              </a:ext>
            </a:extLst>
          </p:cNvPr>
          <p:cNvGrpSpPr/>
          <p:nvPr/>
        </p:nvGrpSpPr>
        <p:grpSpPr>
          <a:xfrm>
            <a:off x="7207090" y="3476435"/>
            <a:ext cx="2205900" cy="893762"/>
            <a:chOff x="5022668" y="3644900"/>
            <a:chExt cx="2205900" cy="893762"/>
          </a:xfrm>
        </p:grpSpPr>
        <p:sp>
          <p:nvSpPr>
            <p:cNvPr id="14" name="Rectangle: Rounded Corners 13">
              <a:extLst>
                <a:ext uri="{FF2B5EF4-FFF2-40B4-BE49-F238E27FC236}">
                  <a16:creationId xmlns:a16="http://schemas.microsoft.com/office/drawing/2014/main" id="{8FC95C9E-D83E-E1FA-75F8-2D315F54E1D4}"/>
                </a:ext>
              </a:extLst>
            </p:cNvPr>
            <p:cNvSpPr/>
            <p:nvPr/>
          </p:nvSpPr>
          <p:spPr>
            <a:xfrm>
              <a:off x="5022668" y="3644900"/>
              <a:ext cx="1031059" cy="893762"/>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Agent</a:t>
              </a:r>
              <a:endParaRPr lang="en-001" dirty="0"/>
            </a:p>
          </p:txBody>
        </p:sp>
        <p:sp>
          <p:nvSpPr>
            <p:cNvPr id="15" name="Rectangle: Rounded Corners 14">
              <a:extLst>
                <a:ext uri="{FF2B5EF4-FFF2-40B4-BE49-F238E27FC236}">
                  <a16:creationId xmlns:a16="http://schemas.microsoft.com/office/drawing/2014/main" id="{63A86BC9-C827-EFB9-E8E2-BD429CAFED21}"/>
                </a:ext>
              </a:extLst>
            </p:cNvPr>
            <p:cNvSpPr/>
            <p:nvPr/>
          </p:nvSpPr>
          <p:spPr>
            <a:xfrm>
              <a:off x="6197509" y="3644900"/>
              <a:ext cx="1031059" cy="8937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runc</a:t>
              </a:r>
              <a:r>
                <a:rPr lang="en-US" dirty="0"/>
                <a:t> caps</a:t>
              </a:r>
              <a:endParaRPr lang="en-001" dirty="0"/>
            </a:p>
          </p:txBody>
        </p:sp>
      </p:grpSp>
      <p:grpSp>
        <p:nvGrpSpPr>
          <p:cNvPr id="9" name="Group 8">
            <a:extLst>
              <a:ext uri="{FF2B5EF4-FFF2-40B4-BE49-F238E27FC236}">
                <a16:creationId xmlns:a16="http://schemas.microsoft.com/office/drawing/2014/main" id="{39B070D6-4402-AEDC-32F9-DA4CA9711AE7}"/>
              </a:ext>
            </a:extLst>
          </p:cNvPr>
          <p:cNvGrpSpPr/>
          <p:nvPr/>
        </p:nvGrpSpPr>
        <p:grpSpPr>
          <a:xfrm>
            <a:off x="2624659" y="1690690"/>
            <a:ext cx="1714500" cy="3319462"/>
            <a:chOff x="447630" y="2432050"/>
            <a:chExt cx="1714500" cy="3319462"/>
          </a:xfrm>
        </p:grpSpPr>
        <p:sp>
          <p:nvSpPr>
            <p:cNvPr id="17" name="Rectangle: Rounded Corners 16">
              <a:extLst>
                <a:ext uri="{FF2B5EF4-FFF2-40B4-BE49-F238E27FC236}">
                  <a16:creationId xmlns:a16="http://schemas.microsoft.com/office/drawing/2014/main" id="{FBA1236E-6BBC-B8D4-2E97-8CB9FDF36D63}"/>
                </a:ext>
              </a:extLst>
            </p:cNvPr>
            <p:cNvSpPr/>
            <p:nvPr/>
          </p:nvSpPr>
          <p:spPr>
            <a:xfrm>
              <a:off x="447630" y="2432050"/>
              <a:ext cx="1714500" cy="3319462"/>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10000"/>
                    </a:schemeClr>
                  </a:solidFill>
                </a:rPr>
                <a:t>User namespace 2</a:t>
              </a:r>
              <a:endParaRPr lang="en-001" dirty="0">
                <a:solidFill>
                  <a:schemeClr val="bg2">
                    <a:lumMod val="10000"/>
                  </a:schemeClr>
                </a:solidFill>
              </a:endParaRPr>
            </a:p>
          </p:txBody>
        </p:sp>
        <p:sp>
          <p:nvSpPr>
            <p:cNvPr id="18" name="Rectangle: Rounded Corners 17">
              <a:extLst>
                <a:ext uri="{FF2B5EF4-FFF2-40B4-BE49-F238E27FC236}">
                  <a16:creationId xmlns:a16="http://schemas.microsoft.com/office/drawing/2014/main" id="{E815BD66-7F0D-D423-401D-8A442973C848}"/>
                </a:ext>
              </a:extLst>
            </p:cNvPr>
            <p:cNvSpPr/>
            <p:nvPr/>
          </p:nvSpPr>
          <p:spPr>
            <a:xfrm>
              <a:off x="612548" y="3577839"/>
              <a:ext cx="1384664" cy="8937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Database</a:t>
              </a:r>
              <a:endParaRPr lang="en-001" dirty="0"/>
            </a:p>
          </p:txBody>
        </p:sp>
      </p:grpSp>
      <p:sp>
        <p:nvSpPr>
          <p:cNvPr id="10" name="Rectangle: Rounded Corners 9">
            <a:extLst>
              <a:ext uri="{FF2B5EF4-FFF2-40B4-BE49-F238E27FC236}">
                <a16:creationId xmlns:a16="http://schemas.microsoft.com/office/drawing/2014/main" id="{8D05A21C-AAA7-80DE-D3FC-8B69677F2F4F}"/>
              </a:ext>
            </a:extLst>
          </p:cNvPr>
          <p:cNvSpPr/>
          <p:nvPr/>
        </p:nvSpPr>
        <p:spPr>
          <a:xfrm>
            <a:off x="7207090" y="2389599"/>
            <a:ext cx="1031059" cy="8937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Tools</a:t>
            </a:r>
            <a:endParaRPr lang="en-001" dirty="0"/>
          </a:p>
        </p:txBody>
      </p:sp>
      <p:sp>
        <p:nvSpPr>
          <p:cNvPr id="12" name="Rectangle: Rounded Corners 11">
            <a:extLst>
              <a:ext uri="{FF2B5EF4-FFF2-40B4-BE49-F238E27FC236}">
                <a16:creationId xmlns:a16="http://schemas.microsoft.com/office/drawing/2014/main" id="{1C5A9FED-3CA4-014F-42CE-97CB2E95048A}"/>
              </a:ext>
            </a:extLst>
          </p:cNvPr>
          <p:cNvSpPr/>
          <p:nvPr/>
        </p:nvSpPr>
        <p:spPr>
          <a:xfrm>
            <a:off x="8381930" y="2389598"/>
            <a:ext cx="1031059" cy="8937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Tools</a:t>
            </a:r>
            <a:endParaRPr lang="en-001" dirty="0"/>
          </a:p>
        </p:txBody>
      </p:sp>
    </p:spTree>
    <p:extLst>
      <p:ext uri="{BB962C8B-B14F-4D97-AF65-F5344CB8AC3E}">
        <p14:creationId xmlns:p14="http://schemas.microsoft.com/office/powerpoint/2010/main" val="3696818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ABB3A-B55F-4BA2-44D0-B4FC7DA815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922BCC-7B00-0F80-E0D2-8FA12D779E88}"/>
              </a:ext>
            </a:extLst>
          </p:cNvPr>
          <p:cNvSpPr>
            <a:spLocks noGrp="1"/>
          </p:cNvSpPr>
          <p:nvPr>
            <p:ph type="title"/>
          </p:nvPr>
        </p:nvSpPr>
        <p:spPr/>
        <p:txBody>
          <a:bodyPr/>
          <a:lstStyle/>
          <a:p>
            <a:r>
              <a:rPr lang="en-US" dirty="0"/>
              <a:t>Background: micro-VM isolation</a:t>
            </a:r>
            <a:endParaRPr lang="en-001" dirty="0"/>
          </a:p>
        </p:txBody>
      </p:sp>
      <p:grpSp>
        <p:nvGrpSpPr>
          <p:cNvPr id="11" name="Group 10">
            <a:extLst>
              <a:ext uri="{FF2B5EF4-FFF2-40B4-BE49-F238E27FC236}">
                <a16:creationId xmlns:a16="http://schemas.microsoft.com/office/drawing/2014/main" id="{AC1DB260-748D-0EF2-6549-D59BE1EDE606}"/>
              </a:ext>
            </a:extLst>
          </p:cNvPr>
          <p:cNvGrpSpPr/>
          <p:nvPr/>
        </p:nvGrpSpPr>
        <p:grpSpPr>
          <a:xfrm>
            <a:off x="2624659" y="1690688"/>
            <a:ext cx="6942681" cy="3948114"/>
            <a:chOff x="2557282" y="1690688"/>
            <a:chExt cx="6942681" cy="3948114"/>
          </a:xfrm>
        </p:grpSpPr>
        <p:sp>
          <p:nvSpPr>
            <p:cNvPr id="6" name="Rectangle: Rounded Corners 5">
              <a:extLst>
                <a:ext uri="{FF2B5EF4-FFF2-40B4-BE49-F238E27FC236}">
                  <a16:creationId xmlns:a16="http://schemas.microsoft.com/office/drawing/2014/main" id="{BE109D0A-CD80-FE94-D552-C99E174B001F}"/>
                </a:ext>
              </a:extLst>
            </p:cNvPr>
            <p:cNvSpPr/>
            <p:nvPr/>
          </p:nvSpPr>
          <p:spPr>
            <a:xfrm>
              <a:off x="2560502" y="5010152"/>
              <a:ext cx="6921500" cy="6286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Host Linux kernel</a:t>
              </a:r>
              <a:endParaRPr lang="en-001" dirty="0"/>
            </a:p>
          </p:txBody>
        </p:sp>
        <p:sp>
          <p:nvSpPr>
            <p:cNvPr id="4" name="Rectangle: Rounded Corners 3">
              <a:extLst>
                <a:ext uri="{FF2B5EF4-FFF2-40B4-BE49-F238E27FC236}">
                  <a16:creationId xmlns:a16="http://schemas.microsoft.com/office/drawing/2014/main" id="{911A3088-34E0-DB88-0D70-332138892137}"/>
                </a:ext>
              </a:extLst>
            </p:cNvPr>
            <p:cNvSpPr/>
            <p:nvPr/>
          </p:nvSpPr>
          <p:spPr>
            <a:xfrm>
              <a:off x="6985363" y="1690690"/>
              <a:ext cx="2514600" cy="242570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10000"/>
                    </a:schemeClr>
                  </a:solidFill>
                </a:rPr>
                <a:t>Micro-VM 1</a:t>
              </a:r>
              <a:endParaRPr lang="en-001" dirty="0">
                <a:solidFill>
                  <a:schemeClr val="bg2">
                    <a:lumMod val="10000"/>
                  </a:schemeClr>
                </a:solidFill>
              </a:endParaRPr>
            </a:p>
          </p:txBody>
        </p:sp>
        <p:sp>
          <p:nvSpPr>
            <p:cNvPr id="5" name="Rectangle: Rounded Corners 4">
              <a:extLst>
                <a:ext uri="{FF2B5EF4-FFF2-40B4-BE49-F238E27FC236}">
                  <a16:creationId xmlns:a16="http://schemas.microsoft.com/office/drawing/2014/main" id="{03FDE8FD-854B-2190-CBA5-B161F72FAAF1}"/>
                </a:ext>
              </a:extLst>
            </p:cNvPr>
            <p:cNvSpPr/>
            <p:nvPr/>
          </p:nvSpPr>
          <p:spPr>
            <a:xfrm>
              <a:off x="4273392" y="1690688"/>
              <a:ext cx="1346200" cy="331946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Sensitive data</a:t>
              </a:r>
              <a:endParaRPr lang="en-001" dirty="0"/>
            </a:p>
          </p:txBody>
        </p:sp>
        <p:sp>
          <p:nvSpPr>
            <p:cNvPr id="13" name="Rectangle: Rounded Corners 12">
              <a:extLst>
                <a:ext uri="{FF2B5EF4-FFF2-40B4-BE49-F238E27FC236}">
                  <a16:creationId xmlns:a16="http://schemas.microsoft.com/office/drawing/2014/main" id="{45E8B22E-C3B7-8FD3-CEFF-02F568B63DE3}"/>
                </a:ext>
              </a:extLst>
            </p:cNvPr>
            <p:cNvSpPr/>
            <p:nvPr/>
          </p:nvSpPr>
          <p:spPr>
            <a:xfrm>
              <a:off x="5626158" y="1690688"/>
              <a:ext cx="1346200" cy="33194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Other apps</a:t>
              </a:r>
              <a:endParaRPr lang="en-001" dirty="0"/>
            </a:p>
          </p:txBody>
        </p:sp>
        <p:grpSp>
          <p:nvGrpSpPr>
            <p:cNvPr id="20" name="Group 19">
              <a:extLst>
                <a:ext uri="{FF2B5EF4-FFF2-40B4-BE49-F238E27FC236}">
                  <a16:creationId xmlns:a16="http://schemas.microsoft.com/office/drawing/2014/main" id="{86AFAFA1-262E-B1A2-7DB0-C7CD4432FC87}"/>
                </a:ext>
              </a:extLst>
            </p:cNvPr>
            <p:cNvGrpSpPr/>
            <p:nvPr/>
          </p:nvGrpSpPr>
          <p:grpSpPr>
            <a:xfrm>
              <a:off x="7121752" y="2009778"/>
              <a:ext cx="2205900" cy="893762"/>
              <a:chOff x="5022668" y="3644900"/>
              <a:chExt cx="2205900" cy="893762"/>
            </a:xfrm>
          </p:grpSpPr>
          <p:sp>
            <p:nvSpPr>
              <p:cNvPr id="14" name="Rectangle: Rounded Corners 13">
                <a:extLst>
                  <a:ext uri="{FF2B5EF4-FFF2-40B4-BE49-F238E27FC236}">
                    <a16:creationId xmlns:a16="http://schemas.microsoft.com/office/drawing/2014/main" id="{2BFD5E9F-7A06-A109-B369-D6DE801F76C4}"/>
                  </a:ext>
                </a:extLst>
              </p:cNvPr>
              <p:cNvSpPr/>
              <p:nvPr/>
            </p:nvSpPr>
            <p:spPr>
              <a:xfrm>
                <a:off x="5022668" y="3644900"/>
                <a:ext cx="1031059" cy="893762"/>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Agent</a:t>
                </a:r>
                <a:endParaRPr lang="en-001" dirty="0"/>
              </a:p>
            </p:txBody>
          </p:sp>
          <p:sp>
            <p:nvSpPr>
              <p:cNvPr id="15" name="Rectangle: Rounded Corners 14">
                <a:extLst>
                  <a:ext uri="{FF2B5EF4-FFF2-40B4-BE49-F238E27FC236}">
                    <a16:creationId xmlns:a16="http://schemas.microsoft.com/office/drawing/2014/main" id="{2EE19D8F-D10D-FBB1-4ADA-C3360AFA02E3}"/>
                  </a:ext>
                </a:extLst>
              </p:cNvPr>
              <p:cNvSpPr/>
              <p:nvPr/>
            </p:nvSpPr>
            <p:spPr>
              <a:xfrm>
                <a:off x="6197509" y="3644900"/>
                <a:ext cx="1031059" cy="8937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Tools</a:t>
                </a:r>
                <a:endParaRPr lang="en-001" dirty="0"/>
              </a:p>
            </p:txBody>
          </p:sp>
        </p:grpSp>
        <p:grpSp>
          <p:nvGrpSpPr>
            <p:cNvPr id="9" name="Group 8">
              <a:extLst>
                <a:ext uri="{FF2B5EF4-FFF2-40B4-BE49-F238E27FC236}">
                  <a16:creationId xmlns:a16="http://schemas.microsoft.com/office/drawing/2014/main" id="{FB709A9B-47DF-80C2-AB90-86B81B68CF8B}"/>
                </a:ext>
              </a:extLst>
            </p:cNvPr>
            <p:cNvGrpSpPr/>
            <p:nvPr/>
          </p:nvGrpSpPr>
          <p:grpSpPr>
            <a:xfrm>
              <a:off x="2557282" y="1690690"/>
              <a:ext cx="1714500" cy="3319462"/>
              <a:chOff x="447630" y="2432050"/>
              <a:chExt cx="1714500" cy="3319462"/>
            </a:xfrm>
          </p:grpSpPr>
          <p:sp>
            <p:nvSpPr>
              <p:cNvPr id="17" name="Rectangle: Rounded Corners 16">
                <a:extLst>
                  <a:ext uri="{FF2B5EF4-FFF2-40B4-BE49-F238E27FC236}">
                    <a16:creationId xmlns:a16="http://schemas.microsoft.com/office/drawing/2014/main" id="{0FDD1F30-6299-8239-2277-3E0958DF8D55}"/>
                  </a:ext>
                </a:extLst>
              </p:cNvPr>
              <p:cNvSpPr/>
              <p:nvPr/>
            </p:nvSpPr>
            <p:spPr>
              <a:xfrm>
                <a:off x="447630" y="2432050"/>
                <a:ext cx="1714500" cy="3319462"/>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10000"/>
                      </a:schemeClr>
                    </a:solidFill>
                  </a:rPr>
                  <a:t>User namespace 1</a:t>
                </a:r>
                <a:endParaRPr lang="en-001" dirty="0">
                  <a:solidFill>
                    <a:schemeClr val="bg2">
                      <a:lumMod val="10000"/>
                    </a:schemeClr>
                  </a:solidFill>
                </a:endParaRPr>
              </a:p>
            </p:txBody>
          </p:sp>
          <p:sp>
            <p:nvSpPr>
              <p:cNvPr id="18" name="Rectangle: Rounded Corners 17">
                <a:extLst>
                  <a:ext uri="{FF2B5EF4-FFF2-40B4-BE49-F238E27FC236}">
                    <a16:creationId xmlns:a16="http://schemas.microsoft.com/office/drawing/2014/main" id="{45C496B1-5E2E-AAE8-325D-8216FC923328}"/>
                  </a:ext>
                </a:extLst>
              </p:cNvPr>
              <p:cNvSpPr/>
              <p:nvPr/>
            </p:nvSpPr>
            <p:spPr>
              <a:xfrm>
                <a:off x="612548" y="3577839"/>
                <a:ext cx="1384664" cy="8937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Database</a:t>
                </a:r>
                <a:endParaRPr lang="en-001" dirty="0"/>
              </a:p>
            </p:txBody>
          </p:sp>
        </p:grpSp>
        <p:sp>
          <p:nvSpPr>
            <p:cNvPr id="3" name="Rectangle: Rounded Corners 2">
              <a:extLst>
                <a:ext uri="{FF2B5EF4-FFF2-40B4-BE49-F238E27FC236}">
                  <a16:creationId xmlns:a16="http://schemas.microsoft.com/office/drawing/2014/main" id="{8736D0CB-BAE7-3698-82FC-DEC4284E0CB5}"/>
                </a:ext>
              </a:extLst>
            </p:cNvPr>
            <p:cNvSpPr/>
            <p:nvPr/>
          </p:nvSpPr>
          <p:spPr>
            <a:xfrm>
              <a:off x="7121752" y="2969035"/>
              <a:ext cx="2205900" cy="628650"/>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Guest Linux kernel</a:t>
              </a:r>
              <a:endParaRPr lang="en-001" dirty="0"/>
            </a:p>
          </p:txBody>
        </p:sp>
        <p:sp>
          <p:nvSpPr>
            <p:cNvPr id="7" name="Rectangle: Rounded Corners 6">
              <a:extLst>
                <a:ext uri="{FF2B5EF4-FFF2-40B4-BE49-F238E27FC236}">
                  <a16:creationId xmlns:a16="http://schemas.microsoft.com/office/drawing/2014/main" id="{65620524-A1A0-D057-42BE-02CAF33959C6}"/>
                </a:ext>
              </a:extLst>
            </p:cNvPr>
            <p:cNvSpPr/>
            <p:nvPr/>
          </p:nvSpPr>
          <p:spPr>
            <a:xfrm>
              <a:off x="6982143" y="4116389"/>
              <a:ext cx="2517820" cy="893762"/>
            </a:xfrm>
            <a:prstGeom prst="round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Virtual machine monitor (Firecracker/QEMU/…)</a:t>
              </a:r>
              <a:endParaRPr lang="en-001" dirty="0"/>
            </a:p>
          </p:txBody>
        </p:sp>
        <p:sp>
          <p:nvSpPr>
            <p:cNvPr id="8" name="Rectangle: Rounded Corners 7">
              <a:extLst>
                <a:ext uri="{FF2B5EF4-FFF2-40B4-BE49-F238E27FC236}">
                  <a16:creationId xmlns:a16="http://schemas.microsoft.com/office/drawing/2014/main" id="{7546A88E-DEB9-64E1-BF63-001B32CAA972}"/>
                </a:ext>
              </a:extLst>
            </p:cNvPr>
            <p:cNvSpPr/>
            <p:nvPr/>
          </p:nvSpPr>
          <p:spPr>
            <a:xfrm>
              <a:off x="6985363" y="5010150"/>
              <a:ext cx="2496639" cy="628651"/>
            </a:xfrm>
            <a:prstGeom prst="round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KVM</a:t>
              </a:r>
              <a:endParaRPr lang="en-001" dirty="0"/>
            </a:p>
          </p:txBody>
        </p:sp>
      </p:grpSp>
      <p:pic>
        <p:nvPicPr>
          <p:cNvPr id="2056" name="Picture 8" descr="Claude Icon logo transparent PNG - StickPNG">
            <a:extLst>
              <a:ext uri="{FF2B5EF4-FFF2-40B4-BE49-F238E27FC236}">
                <a16:creationId xmlns:a16="http://schemas.microsoft.com/office/drawing/2014/main" id="{96C96CD4-8E0D-5E98-CDBB-E851952061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2697" y="4116389"/>
            <a:ext cx="881899" cy="893763"/>
          </a:xfrm>
          <a:prstGeom prst="rect">
            <a:avLst/>
          </a:prstGeom>
          <a:noFill/>
          <a:extLst>
            <a:ext uri="{909E8E84-426E-40DD-AFC4-6F175D3DCCD1}">
              <a14:hiddenFill xmlns:a14="http://schemas.microsoft.com/office/drawing/2010/main">
                <a:solidFill>
                  <a:srgbClr val="FFFFFF"/>
                </a:solidFill>
              </a14:hiddenFill>
            </a:ext>
          </a:extLst>
        </p:spPr>
      </p:pic>
      <p:sp>
        <p:nvSpPr>
          <p:cNvPr id="23" name="Content Placeholder 2">
            <a:extLst>
              <a:ext uri="{FF2B5EF4-FFF2-40B4-BE49-F238E27FC236}">
                <a16:creationId xmlns:a16="http://schemas.microsoft.com/office/drawing/2014/main" id="{5AAE9E8A-4E9F-3757-A99D-0BA401AE597F}"/>
              </a:ext>
            </a:extLst>
          </p:cNvPr>
          <p:cNvSpPr>
            <a:spLocks noGrp="1"/>
          </p:cNvSpPr>
          <p:nvPr>
            <p:ph idx="1"/>
          </p:nvPr>
        </p:nvSpPr>
        <p:spPr>
          <a:xfrm>
            <a:off x="9753316" y="4236719"/>
            <a:ext cx="2057684" cy="1803083"/>
          </a:xfrm>
        </p:spPr>
        <p:txBody>
          <a:bodyPr>
            <a:normAutofit/>
          </a:bodyPr>
          <a:lstStyle/>
          <a:p>
            <a:pPr marL="0" indent="0">
              <a:buNone/>
            </a:pPr>
            <a:r>
              <a:rPr lang="en-US" sz="4800" dirty="0"/>
              <a:t>🤛</a:t>
            </a:r>
          </a:p>
          <a:p>
            <a:pPr marL="0" indent="0">
              <a:buNone/>
            </a:pPr>
            <a:r>
              <a:rPr lang="en-US" sz="1800" dirty="0"/>
              <a:t>(</a:t>
            </a:r>
            <a:r>
              <a:rPr lang="en-US" sz="1800" dirty="0">
                <a:hlinkClick r:id="rId4"/>
              </a:rPr>
              <a:t>CVE-2026-5747</a:t>
            </a:r>
            <a:r>
              <a:rPr lang="en-US" sz="1800" dirty="0"/>
              <a:t>)</a:t>
            </a:r>
            <a:endParaRPr lang="en-001" sz="1800" dirty="0"/>
          </a:p>
        </p:txBody>
      </p:sp>
    </p:spTree>
    <p:extLst>
      <p:ext uri="{BB962C8B-B14F-4D97-AF65-F5344CB8AC3E}">
        <p14:creationId xmlns:p14="http://schemas.microsoft.com/office/powerpoint/2010/main" val="1157517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B0322-8651-FDCA-8149-FB64A0A9E2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809F0B-700D-DA06-955C-16BFC4986CD1}"/>
              </a:ext>
            </a:extLst>
          </p:cNvPr>
          <p:cNvSpPr>
            <a:spLocks noGrp="1"/>
          </p:cNvSpPr>
          <p:nvPr>
            <p:ph type="title"/>
          </p:nvPr>
        </p:nvSpPr>
        <p:spPr/>
        <p:txBody>
          <a:bodyPr/>
          <a:lstStyle/>
          <a:p>
            <a:r>
              <a:rPr lang="en-US" dirty="0"/>
              <a:t>Background: compromised guest’s viewpoint</a:t>
            </a:r>
            <a:endParaRPr lang="en-001" dirty="0"/>
          </a:p>
        </p:txBody>
      </p:sp>
      <p:sp>
        <p:nvSpPr>
          <p:cNvPr id="11" name="Trapezoid 10">
            <a:extLst>
              <a:ext uri="{FF2B5EF4-FFF2-40B4-BE49-F238E27FC236}">
                <a16:creationId xmlns:a16="http://schemas.microsoft.com/office/drawing/2014/main" id="{76534FE8-AD5F-C64F-48F2-F72454C9E0CA}"/>
              </a:ext>
            </a:extLst>
          </p:cNvPr>
          <p:cNvSpPr/>
          <p:nvPr/>
        </p:nvSpPr>
        <p:spPr>
          <a:xfrm rot="10800000">
            <a:off x="3708292" y="1628797"/>
            <a:ext cx="5003075" cy="2795452"/>
          </a:xfrm>
          <a:prstGeom prst="trapezoid">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dirty="0"/>
          </a:p>
        </p:txBody>
      </p:sp>
      <p:sp>
        <p:nvSpPr>
          <p:cNvPr id="12" name="Rectangle 11">
            <a:extLst>
              <a:ext uri="{FF2B5EF4-FFF2-40B4-BE49-F238E27FC236}">
                <a16:creationId xmlns:a16="http://schemas.microsoft.com/office/drawing/2014/main" id="{57272F60-5D5C-0701-9884-77683AD5D0B1}"/>
              </a:ext>
            </a:extLst>
          </p:cNvPr>
          <p:cNvSpPr/>
          <p:nvPr/>
        </p:nvSpPr>
        <p:spPr>
          <a:xfrm>
            <a:off x="4407155" y="4424250"/>
            <a:ext cx="3611880" cy="2433750"/>
          </a:xfrm>
          <a:prstGeom prst="rect">
            <a:avLst/>
          </a:prstGeom>
          <a:noFill/>
          <a:ln w="508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001"/>
          </a:p>
        </p:txBody>
      </p:sp>
      <p:sp>
        <p:nvSpPr>
          <p:cNvPr id="16" name="Trapezoid 15">
            <a:extLst>
              <a:ext uri="{FF2B5EF4-FFF2-40B4-BE49-F238E27FC236}">
                <a16:creationId xmlns:a16="http://schemas.microsoft.com/office/drawing/2014/main" id="{11954AB6-7FB6-4F57-5D5D-B5B566467F79}"/>
              </a:ext>
            </a:extLst>
          </p:cNvPr>
          <p:cNvSpPr/>
          <p:nvPr/>
        </p:nvSpPr>
        <p:spPr>
          <a:xfrm rot="10800000">
            <a:off x="4256930" y="3814351"/>
            <a:ext cx="3905795" cy="609895"/>
          </a:xfrm>
          <a:prstGeom prst="trapezoid">
            <a:avLst/>
          </a:prstGeom>
          <a:solidFill>
            <a:schemeClr val="accent1">
              <a:lumMod val="40000"/>
              <a:lumOff val="6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endParaRPr lang="en-001" dirty="0"/>
          </a:p>
        </p:txBody>
      </p:sp>
      <p:sp>
        <p:nvSpPr>
          <p:cNvPr id="19" name="Rectangle: Rounded Corners 18">
            <a:extLst>
              <a:ext uri="{FF2B5EF4-FFF2-40B4-BE49-F238E27FC236}">
                <a16:creationId xmlns:a16="http://schemas.microsoft.com/office/drawing/2014/main" id="{1E1095F8-83B2-5873-6859-AB301D4E7066}"/>
              </a:ext>
            </a:extLst>
          </p:cNvPr>
          <p:cNvSpPr/>
          <p:nvPr/>
        </p:nvSpPr>
        <p:spPr>
          <a:xfrm>
            <a:off x="5015662" y="3456517"/>
            <a:ext cx="772886" cy="1325563"/>
          </a:xfrm>
          <a:prstGeom prst="round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CPU/</a:t>
            </a:r>
          </a:p>
          <a:p>
            <a:pPr algn="ctr"/>
            <a:r>
              <a:rPr lang="en-US" sz="1400" dirty="0"/>
              <a:t>Mem</a:t>
            </a:r>
            <a:endParaRPr lang="en-001" sz="1400" dirty="0"/>
          </a:p>
        </p:txBody>
      </p:sp>
      <p:sp>
        <p:nvSpPr>
          <p:cNvPr id="21" name="Rectangle: Rounded Corners 20">
            <a:extLst>
              <a:ext uri="{FF2B5EF4-FFF2-40B4-BE49-F238E27FC236}">
                <a16:creationId xmlns:a16="http://schemas.microsoft.com/office/drawing/2014/main" id="{9ED6E917-DCAD-2AE5-0DC4-10841FDD2C11}"/>
              </a:ext>
            </a:extLst>
          </p:cNvPr>
          <p:cNvSpPr/>
          <p:nvPr/>
        </p:nvSpPr>
        <p:spPr>
          <a:xfrm>
            <a:off x="6613140" y="3449982"/>
            <a:ext cx="772886" cy="1325563"/>
          </a:xfrm>
          <a:prstGeom prst="roundRec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Virtual</a:t>
            </a:r>
          </a:p>
          <a:p>
            <a:pPr algn="ctr"/>
            <a:r>
              <a:rPr lang="en-US" sz="1200" dirty="0"/>
              <a:t>devices (</a:t>
            </a:r>
            <a:r>
              <a:rPr lang="en-US" sz="1200" dirty="0" err="1"/>
              <a:t>VirtIO</a:t>
            </a:r>
            <a:r>
              <a:rPr lang="en-US" sz="1200" dirty="0"/>
              <a:t>)</a:t>
            </a:r>
            <a:endParaRPr lang="en-001" sz="1200" dirty="0"/>
          </a:p>
        </p:txBody>
      </p:sp>
      <p:sp>
        <p:nvSpPr>
          <p:cNvPr id="22" name="Rectangle: Rounded Corners 21">
            <a:extLst>
              <a:ext uri="{FF2B5EF4-FFF2-40B4-BE49-F238E27FC236}">
                <a16:creationId xmlns:a16="http://schemas.microsoft.com/office/drawing/2014/main" id="{57391D40-BF6A-36A3-1B10-527D021D441E}"/>
              </a:ext>
            </a:extLst>
          </p:cNvPr>
          <p:cNvSpPr/>
          <p:nvPr/>
        </p:nvSpPr>
        <p:spPr>
          <a:xfrm>
            <a:off x="7414333" y="5382974"/>
            <a:ext cx="1209403" cy="609896"/>
          </a:xfrm>
          <a:prstGeom prst="round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Passthru</a:t>
            </a:r>
            <a:r>
              <a:rPr lang="en-US" dirty="0"/>
              <a:t> devices</a:t>
            </a:r>
            <a:endParaRPr lang="en-001" dirty="0"/>
          </a:p>
        </p:txBody>
      </p:sp>
      <p:sp>
        <p:nvSpPr>
          <p:cNvPr id="23" name="Rectangle: Rounded Corners 22">
            <a:extLst>
              <a:ext uri="{FF2B5EF4-FFF2-40B4-BE49-F238E27FC236}">
                <a16:creationId xmlns:a16="http://schemas.microsoft.com/office/drawing/2014/main" id="{91A118DE-D207-8F1D-B43F-C7F6D8E47D3F}"/>
              </a:ext>
            </a:extLst>
          </p:cNvPr>
          <p:cNvSpPr/>
          <p:nvPr/>
        </p:nvSpPr>
        <p:spPr>
          <a:xfrm>
            <a:off x="3806259" y="5336177"/>
            <a:ext cx="1209403" cy="609896"/>
          </a:xfrm>
          <a:prstGeom prst="round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Network</a:t>
            </a:r>
            <a:endParaRPr lang="en-001" dirty="0"/>
          </a:p>
        </p:txBody>
      </p:sp>
      <p:sp>
        <p:nvSpPr>
          <p:cNvPr id="10" name="TextBox 9">
            <a:extLst>
              <a:ext uri="{FF2B5EF4-FFF2-40B4-BE49-F238E27FC236}">
                <a16:creationId xmlns:a16="http://schemas.microsoft.com/office/drawing/2014/main" id="{B4715059-9D9F-CBE8-C493-EE973B7569EB}"/>
              </a:ext>
            </a:extLst>
          </p:cNvPr>
          <p:cNvSpPr txBox="1"/>
          <p:nvPr/>
        </p:nvSpPr>
        <p:spPr>
          <a:xfrm>
            <a:off x="2146040" y="3026522"/>
            <a:ext cx="1567224" cy="584775"/>
          </a:xfrm>
          <a:prstGeom prst="rect">
            <a:avLst/>
          </a:prstGeom>
          <a:noFill/>
        </p:spPr>
        <p:txBody>
          <a:bodyPr wrap="none" rtlCol="0">
            <a:spAutoFit/>
          </a:bodyPr>
          <a:lstStyle/>
          <a:p>
            <a:r>
              <a:rPr lang="en-US" sz="3200" dirty="0"/>
              <a:t>Firewall</a:t>
            </a:r>
            <a:endParaRPr lang="en-001" sz="3200" dirty="0"/>
          </a:p>
        </p:txBody>
      </p:sp>
      <p:sp>
        <p:nvSpPr>
          <p:cNvPr id="13" name="TextBox 12">
            <a:extLst>
              <a:ext uri="{FF2B5EF4-FFF2-40B4-BE49-F238E27FC236}">
                <a16:creationId xmlns:a16="http://schemas.microsoft.com/office/drawing/2014/main" id="{7B3404A8-4558-4884-1EA8-BD50CF8034B7}"/>
              </a:ext>
            </a:extLst>
          </p:cNvPr>
          <p:cNvSpPr txBox="1"/>
          <p:nvPr/>
        </p:nvSpPr>
        <p:spPr>
          <a:xfrm>
            <a:off x="8688424" y="3026521"/>
            <a:ext cx="1519968" cy="584775"/>
          </a:xfrm>
          <a:prstGeom prst="rect">
            <a:avLst/>
          </a:prstGeom>
          <a:noFill/>
        </p:spPr>
        <p:txBody>
          <a:bodyPr wrap="none" rtlCol="0">
            <a:spAutoFit/>
          </a:bodyPr>
          <a:lstStyle/>
          <a:p>
            <a:r>
              <a:rPr lang="en-US" sz="3200" dirty="0"/>
              <a:t>IOMMU</a:t>
            </a:r>
            <a:endParaRPr lang="en-001" sz="3200" dirty="0"/>
          </a:p>
        </p:txBody>
      </p:sp>
      <p:sp>
        <p:nvSpPr>
          <p:cNvPr id="14" name="TextBox 13">
            <a:extLst>
              <a:ext uri="{FF2B5EF4-FFF2-40B4-BE49-F238E27FC236}">
                <a16:creationId xmlns:a16="http://schemas.microsoft.com/office/drawing/2014/main" id="{0A72C27C-FE2F-E2BE-1A9B-FE56C6826340}"/>
              </a:ext>
            </a:extLst>
          </p:cNvPr>
          <p:cNvSpPr txBox="1"/>
          <p:nvPr/>
        </p:nvSpPr>
        <p:spPr>
          <a:xfrm>
            <a:off x="4902420" y="2317645"/>
            <a:ext cx="2662075" cy="584775"/>
          </a:xfrm>
          <a:prstGeom prst="rect">
            <a:avLst/>
          </a:prstGeom>
          <a:noFill/>
        </p:spPr>
        <p:txBody>
          <a:bodyPr wrap="none" rtlCol="0">
            <a:spAutoFit/>
          </a:bodyPr>
          <a:lstStyle/>
          <a:p>
            <a:r>
              <a:rPr lang="en-US" sz="3200" dirty="0"/>
              <a:t>Host machine</a:t>
            </a:r>
            <a:endParaRPr lang="en-001" sz="3200" dirty="0"/>
          </a:p>
        </p:txBody>
      </p:sp>
      <p:sp>
        <p:nvSpPr>
          <p:cNvPr id="15" name="TextBox 14">
            <a:extLst>
              <a:ext uri="{FF2B5EF4-FFF2-40B4-BE49-F238E27FC236}">
                <a16:creationId xmlns:a16="http://schemas.microsoft.com/office/drawing/2014/main" id="{589CD350-D438-0109-462A-BFDC468807B4}"/>
              </a:ext>
            </a:extLst>
          </p:cNvPr>
          <p:cNvSpPr txBox="1"/>
          <p:nvPr/>
        </p:nvSpPr>
        <p:spPr>
          <a:xfrm>
            <a:off x="5807699" y="3814348"/>
            <a:ext cx="851515" cy="461665"/>
          </a:xfrm>
          <a:prstGeom prst="rect">
            <a:avLst/>
          </a:prstGeom>
          <a:noFill/>
        </p:spPr>
        <p:txBody>
          <a:bodyPr wrap="none" rtlCol="0">
            <a:spAutoFit/>
          </a:bodyPr>
          <a:lstStyle/>
          <a:p>
            <a:r>
              <a:rPr lang="en-US" sz="2400" dirty="0"/>
              <a:t>VMM</a:t>
            </a:r>
            <a:endParaRPr lang="en-001" sz="2400" dirty="0"/>
          </a:p>
        </p:txBody>
      </p:sp>
    </p:spTree>
    <p:extLst>
      <p:ext uri="{BB962C8B-B14F-4D97-AF65-F5344CB8AC3E}">
        <p14:creationId xmlns:p14="http://schemas.microsoft.com/office/powerpoint/2010/main" val="1773669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0EDE6-0FD8-5DC0-49CA-A4F9D7B6AE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ECA014-0213-143E-ABFB-8C22C557EA38}"/>
              </a:ext>
            </a:extLst>
          </p:cNvPr>
          <p:cNvSpPr>
            <a:spLocks noGrp="1"/>
          </p:cNvSpPr>
          <p:nvPr>
            <p:ph type="title"/>
          </p:nvPr>
        </p:nvSpPr>
        <p:spPr/>
        <p:txBody>
          <a:bodyPr/>
          <a:lstStyle/>
          <a:p>
            <a:r>
              <a:rPr lang="en-US" dirty="0"/>
              <a:t>Background: formal verification</a:t>
            </a:r>
            <a:endParaRPr lang="en-001" dirty="0"/>
          </a:p>
        </p:txBody>
      </p:sp>
      <p:grpSp>
        <p:nvGrpSpPr>
          <p:cNvPr id="11" name="Group 10">
            <a:extLst>
              <a:ext uri="{FF2B5EF4-FFF2-40B4-BE49-F238E27FC236}">
                <a16:creationId xmlns:a16="http://schemas.microsoft.com/office/drawing/2014/main" id="{6F958E39-BFD6-59E7-EBC1-28A80BBCD840}"/>
              </a:ext>
            </a:extLst>
          </p:cNvPr>
          <p:cNvGrpSpPr/>
          <p:nvPr/>
        </p:nvGrpSpPr>
        <p:grpSpPr>
          <a:xfrm>
            <a:off x="2624659" y="1690688"/>
            <a:ext cx="6942681" cy="3948114"/>
            <a:chOff x="2557282" y="1690688"/>
            <a:chExt cx="6942681" cy="3948114"/>
          </a:xfrm>
        </p:grpSpPr>
        <p:sp>
          <p:nvSpPr>
            <p:cNvPr id="6" name="Rectangle: Rounded Corners 5">
              <a:extLst>
                <a:ext uri="{FF2B5EF4-FFF2-40B4-BE49-F238E27FC236}">
                  <a16:creationId xmlns:a16="http://schemas.microsoft.com/office/drawing/2014/main" id="{1D4FB1DE-588B-A5CF-B920-7724845CDD3D}"/>
                </a:ext>
              </a:extLst>
            </p:cNvPr>
            <p:cNvSpPr/>
            <p:nvPr/>
          </p:nvSpPr>
          <p:spPr>
            <a:xfrm>
              <a:off x="2560502" y="5010152"/>
              <a:ext cx="6921500" cy="6286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Host Linux kernel</a:t>
              </a:r>
              <a:endParaRPr lang="en-001" dirty="0"/>
            </a:p>
          </p:txBody>
        </p:sp>
        <p:sp>
          <p:nvSpPr>
            <p:cNvPr id="4" name="Rectangle: Rounded Corners 3">
              <a:extLst>
                <a:ext uri="{FF2B5EF4-FFF2-40B4-BE49-F238E27FC236}">
                  <a16:creationId xmlns:a16="http://schemas.microsoft.com/office/drawing/2014/main" id="{9D11E91B-E41B-2937-18AA-B378FD967A42}"/>
                </a:ext>
              </a:extLst>
            </p:cNvPr>
            <p:cNvSpPr/>
            <p:nvPr/>
          </p:nvSpPr>
          <p:spPr>
            <a:xfrm>
              <a:off x="6985363" y="1690690"/>
              <a:ext cx="2514600" cy="242570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10000"/>
                    </a:schemeClr>
                  </a:solidFill>
                </a:rPr>
                <a:t>Micro-VM 1</a:t>
              </a:r>
              <a:endParaRPr lang="en-001" dirty="0">
                <a:solidFill>
                  <a:schemeClr val="bg2">
                    <a:lumMod val="10000"/>
                  </a:schemeClr>
                </a:solidFill>
              </a:endParaRPr>
            </a:p>
          </p:txBody>
        </p:sp>
        <p:sp>
          <p:nvSpPr>
            <p:cNvPr id="5" name="Rectangle: Rounded Corners 4">
              <a:extLst>
                <a:ext uri="{FF2B5EF4-FFF2-40B4-BE49-F238E27FC236}">
                  <a16:creationId xmlns:a16="http://schemas.microsoft.com/office/drawing/2014/main" id="{C73D3574-63DE-C76A-AE11-21DCAC4D3F4E}"/>
                </a:ext>
              </a:extLst>
            </p:cNvPr>
            <p:cNvSpPr/>
            <p:nvPr/>
          </p:nvSpPr>
          <p:spPr>
            <a:xfrm>
              <a:off x="4273392" y="1690688"/>
              <a:ext cx="1346200" cy="331946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Sensitive data</a:t>
              </a:r>
              <a:endParaRPr lang="en-001" dirty="0"/>
            </a:p>
          </p:txBody>
        </p:sp>
        <p:sp>
          <p:nvSpPr>
            <p:cNvPr id="13" name="Rectangle: Rounded Corners 12">
              <a:extLst>
                <a:ext uri="{FF2B5EF4-FFF2-40B4-BE49-F238E27FC236}">
                  <a16:creationId xmlns:a16="http://schemas.microsoft.com/office/drawing/2014/main" id="{75025156-F0AD-0915-85F7-38003017793B}"/>
                </a:ext>
              </a:extLst>
            </p:cNvPr>
            <p:cNvSpPr/>
            <p:nvPr/>
          </p:nvSpPr>
          <p:spPr>
            <a:xfrm>
              <a:off x="5626158" y="1690688"/>
              <a:ext cx="1346200" cy="33194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Other apps</a:t>
              </a:r>
              <a:endParaRPr lang="en-001" dirty="0"/>
            </a:p>
          </p:txBody>
        </p:sp>
        <p:grpSp>
          <p:nvGrpSpPr>
            <p:cNvPr id="20" name="Group 19">
              <a:extLst>
                <a:ext uri="{FF2B5EF4-FFF2-40B4-BE49-F238E27FC236}">
                  <a16:creationId xmlns:a16="http://schemas.microsoft.com/office/drawing/2014/main" id="{E10C483C-8CE3-60F3-6DE6-C59FF38E988E}"/>
                </a:ext>
              </a:extLst>
            </p:cNvPr>
            <p:cNvGrpSpPr/>
            <p:nvPr/>
          </p:nvGrpSpPr>
          <p:grpSpPr>
            <a:xfrm>
              <a:off x="7121752" y="2009778"/>
              <a:ext cx="2205900" cy="893762"/>
              <a:chOff x="5022668" y="3644900"/>
              <a:chExt cx="2205900" cy="893762"/>
            </a:xfrm>
          </p:grpSpPr>
          <p:sp>
            <p:nvSpPr>
              <p:cNvPr id="14" name="Rectangle: Rounded Corners 13">
                <a:extLst>
                  <a:ext uri="{FF2B5EF4-FFF2-40B4-BE49-F238E27FC236}">
                    <a16:creationId xmlns:a16="http://schemas.microsoft.com/office/drawing/2014/main" id="{3F36233D-519E-38C6-F948-EA066E2B950C}"/>
                  </a:ext>
                </a:extLst>
              </p:cNvPr>
              <p:cNvSpPr/>
              <p:nvPr/>
            </p:nvSpPr>
            <p:spPr>
              <a:xfrm>
                <a:off x="5022668" y="3644900"/>
                <a:ext cx="1031059" cy="893762"/>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Agent</a:t>
                </a:r>
                <a:endParaRPr lang="en-001" dirty="0"/>
              </a:p>
            </p:txBody>
          </p:sp>
          <p:sp>
            <p:nvSpPr>
              <p:cNvPr id="15" name="Rectangle: Rounded Corners 14">
                <a:extLst>
                  <a:ext uri="{FF2B5EF4-FFF2-40B4-BE49-F238E27FC236}">
                    <a16:creationId xmlns:a16="http://schemas.microsoft.com/office/drawing/2014/main" id="{26F456F2-852B-4B2E-BA31-C5AD171BDCED}"/>
                  </a:ext>
                </a:extLst>
              </p:cNvPr>
              <p:cNvSpPr/>
              <p:nvPr/>
            </p:nvSpPr>
            <p:spPr>
              <a:xfrm>
                <a:off x="6197509" y="3644900"/>
                <a:ext cx="1031059" cy="8937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Tools</a:t>
                </a:r>
                <a:endParaRPr lang="en-001" dirty="0"/>
              </a:p>
            </p:txBody>
          </p:sp>
        </p:grpSp>
        <p:grpSp>
          <p:nvGrpSpPr>
            <p:cNvPr id="9" name="Group 8">
              <a:extLst>
                <a:ext uri="{FF2B5EF4-FFF2-40B4-BE49-F238E27FC236}">
                  <a16:creationId xmlns:a16="http://schemas.microsoft.com/office/drawing/2014/main" id="{79025E6D-01CD-A320-05E0-59A197AC4048}"/>
                </a:ext>
              </a:extLst>
            </p:cNvPr>
            <p:cNvGrpSpPr/>
            <p:nvPr/>
          </p:nvGrpSpPr>
          <p:grpSpPr>
            <a:xfrm>
              <a:off x="2557282" y="1690690"/>
              <a:ext cx="1714500" cy="3319462"/>
              <a:chOff x="447630" y="2432050"/>
              <a:chExt cx="1714500" cy="3319462"/>
            </a:xfrm>
          </p:grpSpPr>
          <p:sp>
            <p:nvSpPr>
              <p:cNvPr id="17" name="Rectangle: Rounded Corners 16">
                <a:extLst>
                  <a:ext uri="{FF2B5EF4-FFF2-40B4-BE49-F238E27FC236}">
                    <a16:creationId xmlns:a16="http://schemas.microsoft.com/office/drawing/2014/main" id="{2888124E-CB6A-327F-06D3-590B3DACA76B}"/>
                  </a:ext>
                </a:extLst>
              </p:cNvPr>
              <p:cNvSpPr/>
              <p:nvPr/>
            </p:nvSpPr>
            <p:spPr>
              <a:xfrm>
                <a:off x="447630" y="2432050"/>
                <a:ext cx="1714500" cy="3319462"/>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dirty="0">
                    <a:solidFill>
                      <a:schemeClr val="bg2">
                        <a:lumMod val="10000"/>
                      </a:schemeClr>
                    </a:solidFill>
                  </a:rPr>
                  <a:t>User namespace 1</a:t>
                </a:r>
                <a:endParaRPr lang="en-001" dirty="0">
                  <a:solidFill>
                    <a:schemeClr val="bg2">
                      <a:lumMod val="10000"/>
                    </a:schemeClr>
                  </a:solidFill>
                </a:endParaRPr>
              </a:p>
            </p:txBody>
          </p:sp>
          <p:sp>
            <p:nvSpPr>
              <p:cNvPr id="18" name="Rectangle: Rounded Corners 17">
                <a:extLst>
                  <a:ext uri="{FF2B5EF4-FFF2-40B4-BE49-F238E27FC236}">
                    <a16:creationId xmlns:a16="http://schemas.microsoft.com/office/drawing/2014/main" id="{34881AEE-8631-A356-2BD1-C009A69004CE}"/>
                  </a:ext>
                </a:extLst>
              </p:cNvPr>
              <p:cNvSpPr/>
              <p:nvPr/>
            </p:nvSpPr>
            <p:spPr>
              <a:xfrm>
                <a:off x="612548" y="3577839"/>
                <a:ext cx="1384664" cy="8937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Database</a:t>
                </a:r>
                <a:endParaRPr lang="en-001" dirty="0"/>
              </a:p>
            </p:txBody>
          </p:sp>
        </p:grpSp>
        <p:sp>
          <p:nvSpPr>
            <p:cNvPr id="3" name="Rectangle: Rounded Corners 2">
              <a:extLst>
                <a:ext uri="{FF2B5EF4-FFF2-40B4-BE49-F238E27FC236}">
                  <a16:creationId xmlns:a16="http://schemas.microsoft.com/office/drawing/2014/main" id="{96F193B1-629F-2314-9A3C-130071CC2074}"/>
                </a:ext>
              </a:extLst>
            </p:cNvPr>
            <p:cNvSpPr/>
            <p:nvPr/>
          </p:nvSpPr>
          <p:spPr>
            <a:xfrm>
              <a:off x="7121752" y="2969035"/>
              <a:ext cx="2205900" cy="6286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Guest Linux kernel</a:t>
              </a:r>
              <a:endParaRPr lang="en-001" dirty="0"/>
            </a:p>
          </p:txBody>
        </p:sp>
        <p:sp>
          <p:nvSpPr>
            <p:cNvPr id="7" name="Rectangle: Rounded Corners 6">
              <a:extLst>
                <a:ext uri="{FF2B5EF4-FFF2-40B4-BE49-F238E27FC236}">
                  <a16:creationId xmlns:a16="http://schemas.microsoft.com/office/drawing/2014/main" id="{0EF7A377-D50E-2A5B-0910-F9EC977D7F18}"/>
                </a:ext>
              </a:extLst>
            </p:cNvPr>
            <p:cNvSpPr/>
            <p:nvPr/>
          </p:nvSpPr>
          <p:spPr>
            <a:xfrm>
              <a:off x="6982143" y="4116389"/>
              <a:ext cx="2517820" cy="893762"/>
            </a:xfrm>
            <a:prstGeom prst="round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VMM</a:t>
              </a:r>
              <a:endParaRPr lang="en-001" dirty="0"/>
            </a:p>
          </p:txBody>
        </p:sp>
        <p:sp>
          <p:nvSpPr>
            <p:cNvPr id="8" name="Rectangle: Rounded Corners 7">
              <a:extLst>
                <a:ext uri="{FF2B5EF4-FFF2-40B4-BE49-F238E27FC236}">
                  <a16:creationId xmlns:a16="http://schemas.microsoft.com/office/drawing/2014/main" id="{29799BBE-53EF-241A-AF09-E3BE0C7F607B}"/>
                </a:ext>
              </a:extLst>
            </p:cNvPr>
            <p:cNvSpPr/>
            <p:nvPr/>
          </p:nvSpPr>
          <p:spPr>
            <a:xfrm>
              <a:off x="6985363" y="5010150"/>
              <a:ext cx="2496639" cy="628651"/>
            </a:xfrm>
            <a:prstGeom prst="round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t>SeKVM</a:t>
              </a:r>
              <a:r>
                <a:rPr lang="en-US" dirty="0"/>
                <a:t> (Li et al., 2021)</a:t>
              </a:r>
              <a:endParaRPr lang="en-001" dirty="0"/>
            </a:p>
          </p:txBody>
        </p:sp>
      </p:grpSp>
      <p:sp>
        <p:nvSpPr>
          <p:cNvPr id="10" name="Rectangle: Rounded Corners 9">
            <a:extLst>
              <a:ext uri="{FF2B5EF4-FFF2-40B4-BE49-F238E27FC236}">
                <a16:creationId xmlns:a16="http://schemas.microsoft.com/office/drawing/2014/main" id="{FE13EBFA-B798-F652-D0EB-4165976361D3}"/>
              </a:ext>
            </a:extLst>
          </p:cNvPr>
          <p:cNvSpPr/>
          <p:nvPr/>
        </p:nvSpPr>
        <p:spPr>
          <a:xfrm>
            <a:off x="7052740" y="5661411"/>
            <a:ext cx="2496639" cy="628651"/>
          </a:xfrm>
          <a:prstGeom prst="round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VMX/SVM/…</a:t>
            </a:r>
            <a:endParaRPr lang="en-001" dirty="0"/>
          </a:p>
        </p:txBody>
      </p:sp>
      <p:cxnSp>
        <p:nvCxnSpPr>
          <p:cNvPr id="16" name="Straight Connector 15">
            <a:extLst>
              <a:ext uri="{FF2B5EF4-FFF2-40B4-BE49-F238E27FC236}">
                <a16:creationId xmlns:a16="http://schemas.microsoft.com/office/drawing/2014/main" id="{892FD52F-D5EF-A58C-A32E-830C9DD26DF9}"/>
              </a:ext>
            </a:extLst>
          </p:cNvPr>
          <p:cNvCxnSpPr>
            <a:cxnSpLocks/>
          </p:cNvCxnSpPr>
          <p:nvPr/>
        </p:nvCxnSpPr>
        <p:spPr>
          <a:xfrm flipV="1">
            <a:off x="1555845" y="5638801"/>
            <a:ext cx="9034818" cy="2261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1" name="Arrow: Left 20">
            <a:extLst>
              <a:ext uri="{FF2B5EF4-FFF2-40B4-BE49-F238E27FC236}">
                <a16:creationId xmlns:a16="http://schemas.microsoft.com/office/drawing/2014/main" id="{39BB8BE7-8841-FB09-1625-46959C5D653C}"/>
              </a:ext>
            </a:extLst>
          </p:cNvPr>
          <p:cNvSpPr/>
          <p:nvPr/>
        </p:nvSpPr>
        <p:spPr>
          <a:xfrm>
            <a:off x="9615212" y="4116389"/>
            <a:ext cx="1950902" cy="916370"/>
          </a:xfrm>
          <a:prstGeom prst="leftArrow">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Let’s do this!</a:t>
            </a:r>
            <a:endParaRPr lang="en-001" dirty="0"/>
          </a:p>
        </p:txBody>
      </p:sp>
      <p:sp>
        <p:nvSpPr>
          <p:cNvPr id="22" name="TextBox 21">
            <a:extLst>
              <a:ext uri="{FF2B5EF4-FFF2-40B4-BE49-F238E27FC236}">
                <a16:creationId xmlns:a16="http://schemas.microsoft.com/office/drawing/2014/main" id="{5F24105B-D4EB-9127-A2F5-B8524AC3FCFE}"/>
              </a:ext>
            </a:extLst>
          </p:cNvPr>
          <p:cNvSpPr txBox="1"/>
          <p:nvPr/>
        </p:nvSpPr>
        <p:spPr>
          <a:xfrm>
            <a:off x="786597" y="5661411"/>
            <a:ext cx="1917641" cy="584775"/>
          </a:xfrm>
          <a:prstGeom prst="rect">
            <a:avLst/>
          </a:prstGeom>
          <a:noFill/>
        </p:spPr>
        <p:txBody>
          <a:bodyPr wrap="none" rtlCol="0">
            <a:spAutoFit/>
          </a:bodyPr>
          <a:lstStyle/>
          <a:p>
            <a:r>
              <a:rPr lang="en-US" sz="3200" dirty="0"/>
              <a:t>Hardware</a:t>
            </a:r>
            <a:endParaRPr lang="en-001" sz="3200" dirty="0"/>
          </a:p>
        </p:txBody>
      </p:sp>
    </p:spTree>
    <p:extLst>
      <p:ext uri="{BB962C8B-B14F-4D97-AF65-F5344CB8AC3E}">
        <p14:creationId xmlns:p14="http://schemas.microsoft.com/office/powerpoint/2010/main" val="1758927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8714B-B769-93AC-4DE9-CDD0E29934C4}"/>
              </a:ext>
            </a:extLst>
          </p:cNvPr>
          <p:cNvSpPr>
            <a:spLocks noGrp="1"/>
          </p:cNvSpPr>
          <p:nvPr>
            <p:ph type="title"/>
          </p:nvPr>
        </p:nvSpPr>
        <p:spPr/>
        <p:txBody>
          <a:bodyPr/>
          <a:lstStyle/>
          <a:p>
            <a:r>
              <a:rPr lang="en-US" dirty="0"/>
              <a:t>Methodology</a:t>
            </a:r>
            <a:endParaRPr lang="en-001" dirty="0"/>
          </a:p>
        </p:txBody>
      </p:sp>
      <p:sp>
        <p:nvSpPr>
          <p:cNvPr id="3" name="Content Placeholder 2">
            <a:extLst>
              <a:ext uri="{FF2B5EF4-FFF2-40B4-BE49-F238E27FC236}">
                <a16:creationId xmlns:a16="http://schemas.microsoft.com/office/drawing/2014/main" id="{1F2A8893-E40F-7F0E-E1F4-6ACC3AE803A8}"/>
              </a:ext>
            </a:extLst>
          </p:cNvPr>
          <p:cNvSpPr>
            <a:spLocks noGrp="1"/>
          </p:cNvSpPr>
          <p:nvPr>
            <p:ph idx="1"/>
          </p:nvPr>
        </p:nvSpPr>
        <p:spPr/>
        <p:txBody>
          <a:bodyPr/>
          <a:lstStyle/>
          <a:p>
            <a:r>
              <a:rPr lang="en-US" dirty="0"/>
              <a:t>Let’s write a VMM in Lean!</a:t>
            </a:r>
          </a:p>
          <a:p>
            <a:r>
              <a:rPr lang="en-US" dirty="0"/>
              <a:t>Formalize the violated variant as a theorem</a:t>
            </a:r>
          </a:p>
          <a:p>
            <a:r>
              <a:rPr lang="en-US" dirty="0"/>
              <a:t>Prove that our VMM always satisfy it (with AI)</a:t>
            </a:r>
          </a:p>
          <a:p>
            <a:endParaRPr lang="en-001" dirty="0"/>
          </a:p>
        </p:txBody>
      </p:sp>
      <p:sp>
        <p:nvSpPr>
          <p:cNvPr id="4" name="Content Placeholder 2">
            <a:extLst>
              <a:ext uri="{FF2B5EF4-FFF2-40B4-BE49-F238E27FC236}">
                <a16:creationId xmlns:a16="http://schemas.microsoft.com/office/drawing/2014/main" id="{ED65C9E7-1ED4-041A-D005-6D1DCD9CD78D}"/>
              </a:ext>
            </a:extLst>
          </p:cNvPr>
          <p:cNvSpPr txBox="1">
            <a:spLocks/>
          </p:cNvSpPr>
          <p:nvPr/>
        </p:nvSpPr>
        <p:spPr>
          <a:xfrm>
            <a:off x="0" y="3962399"/>
            <a:ext cx="12192000" cy="25304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err="1">
                <a:latin typeface="Cambria Math" panose="02040503050406030204" pitchFamily="18" charset="0"/>
                <a:ea typeface="Cambria Math" panose="02040503050406030204" pitchFamily="18" charset="0"/>
              </a:rPr>
              <a:t>preservesLiveQueue</a:t>
            </a:r>
            <a:r>
              <a:rPr lang="en-US" sz="2400" dirty="0">
                <a:latin typeface="Cambria Math" panose="02040503050406030204" pitchFamily="18" charset="0"/>
                <a:ea typeface="Cambria Math" panose="02040503050406030204" pitchFamily="18" charset="0"/>
              </a:rPr>
              <a:t>(before, after) := </a:t>
            </a:r>
          </a:p>
          <a:p>
            <a:pPr marL="0" indent="0" algn="ctr">
              <a:buNone/>
            </a:pPr>
            <a:r>
              <a:rPr lang="en-US" sz="2400" dirty="0" err="1">
                <a:latin typeface="Cambria Math" panose="02040503050406030204" pitchFamily="18" charset="0"/>
                <a:ea typeface="Cambria Math" panose="02040503050406030204" pitchFamily="18" charset="0"/>
              </a:rPr>
              <a:t>after.activeQueue</a:t>
            </a:r>
            <a:r>
              <a:rPr lang="en-US" sz="2400" dirty="0">
                <a:latin typeface="Cambria Math" panose="02040503050406030204" pitchFamily="18" charset="0"/>
                <a:ea typeface="Cambria Math" panose="02040503050406030204" pitchFamily="18" charset="0"/>
              </a:rPr>
              <a:t> = </a:t>
            </a:r>
            <a:r>
              <a:rPr lang="en-US" sz="2400" dirty="0" err="1">
                <a:latin typeface="Cambria Math" panose="02040503050406030204" pitchFamily="18" charset="0"/>
                <a:ea typeface="Cambria Math" panose="02040503050406030204" pitchFamily="18" charset="0"/>
              </a:rPr>
              <a:t>before.activeQueue</a:t>
            </a:r>
            <a:r>
              <a:rPr lang="en-US" sz="2400" dirty="0">
                <a:latin typeface="Cambria Math" panose="02040503050406030204" pitchFamily="18" charset="0"/>
                <a:ea typeface="Cambria Math" panose="02040503050406030204" pitchFamily="18" charset="0"/>
              </a:rPr>
              <a:t> </a:t>
            </a:r>
            <a:r>
              <a:rPr lang="en-001" sz="2400" b="1" dirty="0">
                <a:latin typeface="Cambria Math" panose="02040503050406030204" pitchFamily="18" charset="0"/>
                <a:ea typeface="Cambria Math" panose="02040503050406030204" pitchFamily="18" charset="0"/>
              </a:rPr>
              <a:t>∧</a:t>
            </a:r>
            <a:r>
              <a:rPr lang="en-US" sz="2400" dirty="0">
                <a:latin typeface="Cambria Math" panose="02040503050406030204" pitchFamily="18" charset="0"/>
                <a:ea typeface="Cambria Math" panose="02040503050406030204" pitchFamily="18" charset="0"/>
              </a:rPr>
              <a:t> </a:t>
            </a:r>
            <a:r>
              <a:rPr lang="en-US" sz="2400" dirty="0" err="1">
                <a:latin typeface="Cambria Math" panose="02040503050406030204" pitchFamily="18" charset="0"/>
                <a:ea typeface="Cambria Math" panose="02040503050406030204" pitchFamily="18" charset="0"/>
              </a:rPr>
              <a:t>after.latchedQueue</a:t>
            </a:r>
            <a:r>
              <a:rPr lang="en-US" sz="2400" dirty="0">
                <a:latin typeface="Cambria Math" panose="02040503050406030204" pitchFamily="18" charset="0"/>
                <a:ea typeface="Cambria Math" panose="02040503050406030204" pitchFamily="18" charset="0"/>
              </a:rPr>
              <a:t> = </a:t>
            </a:r>
            <a:r>
              <a:rPr lang="en-US" sz="2400" dirty="0" err="1">
                <a:latin typeface="Cambria Math" panose="02040503050406030204" pitchFamily="18" charset="0"/>
                <a:ea typeface="Cambria Math" panose="02040503050406030204" pitchFamily="18" charset="0"/>
              </a:rPr>
              <a:t>before.latchedQueue</a:t>
            </a:r>
            <a:endParaRPr lang="en-US" sz="2400"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221196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4B298-6DC3-258B-E7A8-A9013B222F1E}"/>
              </a:ext>
            </a:extLst>
          </p:cNvPr>
          <p:cNvSpPr>
            <a:spLocks noGrp="1"/>
          </p:cNvSpPr>
          <p:nvPr>
            <p:ph type="title"/>
          </p:nvPr>
        </p:nvSpPr>
        <p:spPr/>
        <p:txBody>
          <a:bodyPr/>
          <a:lstStyle/>
          <a:p>
            <a:r>
              <a:rPr lang="en-US" dirty="0"/>
              <a:t>Result</a:t>
            </a:r>
            <a:endParaRPr lang="en-001" dirty="0"/>
          </a:p>
        </p:txBody>
      </p:sp>
      <p:sp>
        <p:nvSpPr>
          <p:cNvPr id="3" name="Content Placeholder 2">
            <a:extLst>
              <a:ext uri="{FF2B5EF4-FFF2-40B4-BE49-F238E27FC236}">
                <a16:creationId xmlns:a16="http://schemas.microsoft.com/office/drawing/2014/main" id="{6AF283CE-E4B6-1D08-7CCA-C8972DDF5AEC}"/>
              </a:ext>
            </a:extLst>
          </p:cNvPr>
          <p:cNvSpPr>
            <a:spLocks noGrp="1"/>
          </p:cNvSpPr>
          <p:nvPr>
            <p:ph idx="1"/>
          </p:nvPr>
        </p:nvSpPr>
        <p:spPr/>
        <p:txBody>
          <a:bodyPr/>
          <a:lstStyle/>
          <a:p>
            <a:r>
              <a:rPr lang="en-US" dirty="0"/>
              <a:t>We can run Linux!</a:t>
            </a:r>
          </a:p>
          <a:p>
            <a:r>
              <a:rPr lang="en-US" dirty="0"/>
              <a:t>Invariant can be proven down to KVM FFI boundary</a:t>
            </a:r>
          </a:p>
          <a:p>
            <a:r>
              <a:rPr lang="en-US" dirty="0"/>
              <a:t>Some other safety properties WIP </a:t>
            </a:r>
            <a:endParaRPr lang="en-001" dirty="0"/>
          </a:p>
        </p:txBody>
      </p:sp>
    </p:spTree>
    <p:extLst>
      <p:ext uri="{BB962C8B-B14F-4D97-AF65-F5344CB8AC3E}">
        <p14:creationId xmlns:p14="http://schemas.microsoft.com/office/powerpoint/2010/main" val="1514116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FC409-D100-BABF-69A1-3191457DCA57}"/>
              </a:ext>
            </a:extLst>
          </p:cNvPr>
          <p:cNvSpPr>
            <a:spLocks noGrp="1"/>
          </p:cNvSpPr>
          <p:nvPr>
            <p:ph type="title"/>
          </p:nvPr>
        </p:nvSpPr>
        <p:spPr/>
        <p:txBody>
          <a:bodyPr/>
          <a:lstStyle/>
          <a:p>
            <a:r>
              <a:rPr lang="en-US" dirty="0"/>
              <a:t>Threats to validity / Limitations</a:t>
            </a:r>
            <a:endParaRPr lang="en-001" dirty="0"/>
          </a:p>
        </p:txBody>
      </p:sp>
      <p:sp>
        <p:nvSpPr>
          <p:cNvPr id="3" name="Content Placeholder 2">
            <a:extLst>
              <a:ext uri="{FF2B5EF4-FFF2-40B4-BE49-F238E27FC236}">
                <a16:creationId xmlns:a16="http://schemas.microsoft.com/office/drawing/2014/main" id="{9308D427-8509-BC1A-C5FB-7371F8FBFB74}"/>
              </a:ext>
            </a:extLst>
          </p:cNvPr>
          <p:cNvSpPr>
            <a:spLocks noGrp="1"/>
          </p:cNvSpPr>
          <p:nvPr>
            <p:ph idx="1"/>
          </p:nvPr>
        </p:nvSpPr>
        <p:spPr/>
        <p:txBody>
          <a:bodyPr/>
          <a:lstStyle/>
          <a:p>
            <a:r>
              <a:rPr lang="en-US" dirty="0"/>
              <a:t>The research VMM is very restricted</a:t>
            </a:r>
          </a:p>
          <a:p>
            <a:r>
              <a:rPr lang="en-US" dirty="0"/>
              <a:t>Not full </a:t>
            </a:r>
            <a:r>
              <a:rPr lang="en-US" dirty="0" err="1"/>
              <a:t>VirtIO</a:t>
            </a:r>
            <a:r>
              <a:rPr lang="en-US" dirty="0"/>
              <a:t> verification</a:t>
            </a:r>
          </a:p>
          <a:p>
            <a:r>
              <a:rPr lang="en-US" dirty="0"/>
              <a:t>TCB: please consult </a:t>
            </a:r>
            <a:r>
              <a:rPr lang="en-US" dirty="0">
                <a:hlinkClick r:id="rId3"/>
              </a:rPr>
              <a:t>the whitepaper</a:t>
            </a:r>
            <a:endParaRPr lang="en-001" dirty="0"/>
          </a:p>
        </p:txBody>
      </p:sp>
    </p:spTree>
    <p:extLst>
      <p:ext uri="{BB962C8B-B14F-4D97-AF65-F5344CB8AC3E}">
        <p14:creationId xmlns:p14="http://schemas.microsoft.com/office/powerpoint/2010/main" val="3318756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777E-368A-DF7C-50E9-23C8FA0D12BC}"/>
              </a:ext>
            </a:extLst>
          </p:cNvPr>
          <p:cNvSpPr>
            <a:spLocks noGrp="1"/>
          </p:cNvSpPr>
          <p:nvPr>
            <p:ph type="title"/>
          </p:nvPr>
        </p:nvSpPr>
        <p:spPr/>
        <p:txBody>
          <a:bodyPr/>
          <a:lstStyle/>
          <a:p>
            <a:r>
              <a:rPr lang="en-US" dirty="0"/>
              <a:t>Future directions</a:t>
            </a:r>
            <a:endParaRPr lang="en-001" dirty="0"/>
          </a:p>
        </p:txBody>
      </p:sp>
      <p:sp>
        <p:nvSpPr>
          <p:cNvPr id="3" name="Content Placeholder 2">
            <a:extLst>
              <a:ext uri="{FF2B5EF4-FFF2-40B4-BE49-F238E27FC236}">
                <a16:creationId xmlns:a16="http://schemas.microsoft.com/office/drawing/2014/main" id="{5C843F48-2A77-3465-F101-9D2126DD7325}"/>
              </a:ext>
            </a:extLst>
          </p:cNvPr>
          <p:cNvSpPr>
            <a:spLocks noGrp="1"/>
          </p:cNvSpPr>
          <p:nvPr>
            <p:ph idx="1"/>
          </p:nvPr>
        </p:nvSpPr>
        <p:spPr/>
        <p:txBody>
          <a:bodyPr/>
          <a:lstStyle/>
          <a:p>
            <a:r>
              <a:rPr lang="en-US" dirty="0"/>
              <a:t>Full </a:t>
            </a:r>
            <a:r>
              <a:rPr lang="en-US" dirty="0" err="1"/>
              <a:t>VirtIO</a:t>
            </a:r>
            <a:r>
              <a:rPr lang="en-US" dirty="0"/>
              <a:t> lifecycle semantics</a:t>
            </a:r>
          </a:p>
          <a:p>
            <a:r>
              <a:rPr lang="en-US" dirty="0"/>
              <a:t>Concurrency and DMA modeling</a:t>
            </a:r>
          </a:p>
          <a:p>
            <a:r>
              <a:rPr lang="en-US" dirty="0"/>
              <a:t>Verified extraction/compilation</a:t>
            </a:r>
          </a:p>
          <a:p>
            <a:r>
              <a:rPr lang="en-US" dirty="0"/>
              <a:t>Connection to real-world virtualization stacks</a:t>
            </a:r>
          </a:p>
          <a:p>
            <a:pPr lvl="1"/>
            <a:r>
              <a:rPr lang="en-US" dirty="0"/>
              <a:t>Rust VMMs through Aeneas (Ho et al., 2022)</a:t>
            </a:r>
          </a:p>
          <a:p>
            <a:endParaRPr lang="en-US" dirty="0"/>
          </a:p>
        </p:txBody>
      </p:sp>
    </p:spTree>
    <p:extLst>
      <p:ext uri="{BB962C8B-B14F-4D97-AF65-F5344CB8AC3E}">
        <p14:creationId xmlns:p14="http://schemas.microsoft.com/office/powerpoint/2010/main" val="3900761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01830C-971F-70BF-B636-A95EF6FACF76}"/>
              </a:ext>
            </a:extLst>
          </p:cNvPr>
          <p:cNvSpPr>
            <a:spLocks noGrp="1"/>
          </p:cNvSpPr>
          <p:nvPr>
            <p:ph type="title"/>
          </p:nvPr>
        </p:nvSpPr>
        <p:spPr/>
        <p:txBody>
          <a:bodyPr/>
          <a:lstStyle/>
          <a:p>
            <a:pPr algn="ctr"/>
            <a:r>
              <a:rPr lang="en-US" dirty="0"/>
              <a:t>Thank you!</a:t>
            </a:r>
            <a:br>
              <a:rPr lang="en-US" dirty="0"/>
            </a:br>
            <a:endParaRPr lang="en-001" dirty="0"/>
          </a:p>
        </p:txBody>
      </p:sp>
      <p:sp>
        <p:nvSpPr>
          <p:cNvPr id="5" name="Text Placeholder 4">
            <a:extLst>
              <a:ext uri="{FF2B5EF4-FFF2-40B4-BE49-F238E27FC236}">
                <a16:creationId xmlns:a16="http://schemas.microsoft.com/office/drawing/2014/main" id="{95A5E24B-CAF1-95FB-F830-545511D31496}"/>
              </a:ext>
            </a:extLst>
          </p:cNvPr>
          <p:cNvSpPr>
            <a:spLocks noGrp="1"/>
          </p:cNvSpPr>
          <p:nvPr>
            <p:ph type="body" idx="1"/>
          </p:nvPr>
        </p:nvSpPr>
        <p:spPr/>
        <p:txBody>
          <a:bodyPr/>
          <a:lstStyle/>
          <a:p>
            <a:endParaRPr lang="en-001"/>
          </a:p>
        </p:txBody>
      </p:sp>
    </p:spTree>
    <p:extLst>
      <p:ext uri="{BB962C8B-B14F-4D97-AF65-F5344CB8AC3E}">
        <p14:creationId xmlns:p14="http://schemas.microsoft.com/office/powerpoint/2010/main" val="11028240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410</TotalTime>
  <Words>982</Words>
  <Application>Microsoft Office PowerPoint</Application>
  <PresentationFormat>Widescreen</PresentationFormat>
  <Paragraphs>104</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Aptos Display</vt:lpstr>
      <vt:lpstr>Arial</vt:lpstr>
      <vt:lpstr>Cambria Math</vt:lpstr>
      <vt:lpstr>Office Theme</vt:lpstr>
      <vt:lpstr>MicroVMM: AI-Assisted Verification-Oriented Virtual Machine Monitor</vt:lpstr>
      <vt:lpstr>Disclaimers</vt:lpstr>
      <vt:lpstr>Background: Docker isolation</vt:lpstr>
      <vt:lpstr>Background: micro-VM isolation</vt:lpstr>
      <vt:lpstr>Background: compromised guest’s viewpoint</vt:lpstr>
      <vt:lpstr>Background: formal verification</vt:lpstr>
      <vt:lpstr>Methodology</vt:lpstr>
      <vt:lpstr>Result</vt:lpstr>
      <vt:lpstr>Threats to validity / Limitations</vt:lpstr>
      <vt:lpstr>Future directions</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Thanh Do</dc:creator>
  <cp:lastModifiedBy>Thanh Do</cp:lastModifiedBy>
  <cp:revision>65</cp:revision>
  <dcterms:created xsi:type="dcterms:W3CDTF">2026-05-22T16:38:54Z</dcterms:created>
  <dcterms:modified xsi:type="dcterms:W3CDTF">2026-05-25T10:59:27Z</dcterms:modified>
</cp:coreProperties>
</file>