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F8B8D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2286000" cy="1645920"/>
          </a:xfrm>
          <a:prstGeom prst="rect">
            <a:avLst/>
          </a:prstGeom>
          <a:solidFill>
            <a:srgbClr val="1B2A3B"/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0"/>
            <a:ext cx="1645920" cy="5143500"/>
          </a:xfrm>
          <a:prstGeom prst="rect">
            <a:avLst/>
          </a:prstGeom>
          <a:solidFill>
            <a:srgbClr val="26354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731520"/>
            <a:ext cx="1005840" cy="10058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11480" y="1828800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spc="600" kern="0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BEAM</a:t>
            </a:r>
            <a:endParaRPr lang="en-US" sz="5200" dirty="0"/>
          </a:p>
        </p:txBody>
      </p:sp>
      <p:sp>
        <p:nvSpPr>
          <p:cNvPr id="7" name="Text 4"/>
          <p:cNvSpPr/>
          <p:nvPr/>
        </p:nvSpPr>
        <p:spPr>
          <a:xfrm>
            <a:off x="411480" y="2880360"/>
            <a:ext cx="7132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4B8B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Mechanistic Interpretability for Yellow-Flag Detection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4B8B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of Subtle Weight Tampering in Small Models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263549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4773168"/>
            <a:ext cx="8321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MoralityLab · Tesseract Architecture · BashArena Evaluation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26354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FRAMING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713232"/>
            <a:ext cx="8412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subtle failure mode is harder</a:t>
            </a:r>
            <a:endParaRPr lang="en-US" sz="28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catch than overt attacks.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20040" y="2103120"/>
            <a:ext cx="2651760" cy="25603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2103120"/>
            <a:ext cx="54864" cy="2560320"/>
          </a:xfrm>
          <a:prstGeom prst="rect">
            <a:avLst/>
          </a:prstGeom>
          <a:solidFill>
            <a:srgbClr val="4A6278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240280"/>
            <a:ext cx="384048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29768" y="26974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Payload Recovery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29768" y="3108960"/>
            <a:ext cx="2423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Decode the hidden mechanism itself.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Not our goal — too hard at scale.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154680" y="2103120"/>
            <a:ext cx="2651760" cy="25603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154680" y="2103120"/>
            <a:ext cx="54864" cy="2560320"/>
          </a:xfrm>
          <a:prstGeom prst="rect">
            <a:avLst/>
          </a:prstGeom>
          <a:solidFill>
            <a:srgbClr val="E8A838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560" y="2240280"/>
            <a:ext cx="384048" cy="38404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264408" y="26974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Tamper Detection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3264408" y="3108960"/>
            <a:ext cx="2423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Detect measurable drift versus base.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Our primary goal — yellow-flag.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5989320" y="2103120"/>
            <a:ext cx="2651760" cy="25603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989320" y="2103120"/>
            <a:ext cx="54864" cy="2560320"/>
          </a:xfrm>
          <a:prstGeom prst="rect">
            <a:avLst/>
          </a:prstGeom>
          <a:solidFill>
            <a:srgbClr val="0F8B8D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240280"/>
            <a:ext cx="384048" cy="38404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099048" y="26974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Behavioral Localization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6099048" y="3108960"/>
            <a:ext cx="2423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Weakly align drift to interpretable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activity families. Secondary goal.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365760" y="4736592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4A627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Key claim: defenders can detect compromise-induced drift and partially characterize its direction — even without recovering the payload.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26354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EXPERIMENTAL SETUP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749808"/>
            <a:ext cx="320040" cy="3200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49808" y="74980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365760" y="1298448"/>
            <a:ext cx="3931920" cy="59436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02920" y="13441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B8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BashArena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2920" y="16002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Controlled trajectory benchmark for agent behavior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65760" y="2011680"/>
            <a:ext cx="3931920" cy="59436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502920" y="2057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B8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02920" y="231343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Qwen 3.5 4B — cusp of agentic capability + interpretability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65760" y="2724912"/>
            <a:ext cx="3931920" cy="59436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502920" y="277063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B8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Trajectory volume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02920" y="3026664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~700k tokens (from ~several million generated)</a:t>
            </a:r>
            <a:endParaRPr lang="en-US" sz="105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749808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138928" y="74980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Conditions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4754880" y="1298448"/>
            <a:ext cx="3931920" cy="59436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754880" y="1298448"/>
            <a:ext cx="54864" cy="594360"/>
          </a:xfrm>
          <a:prstGeom prst="rect">
            <a:avLst/>
          </a:prstGeom>
          <a:solidFill>
            <a:srgbClr val="5A9E6A"/>
          </a:solidFill>
          <a:ln/>
        </p:spPr>
      </p:sp>
      <p:sp>
        <p:nvSpPr>
          <p:cNvPr id="19" name="Text 15"/>
          <p:cNvSpPr/>
          <p:nvPr/>
        </p:nvSpPr>
        <p:spPr>
          <a:xfrm>
            <a:off x="4892040" y="13441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4892040" y="16002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Unmodified Qwen 3.5 4B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4754880" y="2011680"/>
            <a:ext cx="3931920" cy="59436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4754880" y="2011680"/>
            <a:ext cx="54864" cy="594360"/>
          </a:xfrm>
          <a:prstGeom prst="rect">
            <a:avLst/>
          </a:prstGeom>
          <a:solidFill>
            <a:srgbClr val="E8A838"/>
          </a:solidFill>
          <a:ln/>
        </p:spPr>
      </p:sp>
      <p:sp>
        <p:nvSpPr>
          <p:cNvPr id="23" name="Text 19"/>
          <p:cNvSpPr/>
          <p:nvPr/>
        </p:nvSpPr>
        <p:spPr>
          <a:xfrm>
            <a:off x="4892040" y="2057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Manipulated trajectories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4892040" y="231343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Curated inputs designed to induce drift</a:t>
            </a:r>
            <a:endParaRPr lang="en-US" sz="1050" dirty="0"/>
          </a:p>
        </p:txBody>
      </p:sp>
      <p:sp>
        <p:nvSpPr>
          <p:cNvPr id="25" name="Shape 21"/>
          <p:cNvSpPr/>
          <p:nvPr/>
        </p:nvSpPr>
        <p:spPr>
          <a:xfrm>
            <a:off x="4754880" y="2724912"/>
            <a:ext cx="3931920" cy="59436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26" name="Shape 22"/>
          <p:cNvSpPr/>
          <p:nvPr/>
        </p:nvSpPr>
        <p:spPr>
          <a:xfrm>
            <a:off x="4754880" y="2724912"/>
            <a:ext cx="54864" cy="594360"/>
          </a:xfrm>
          <a:prstGeom prst="rect">
            <a:avLst/>
          </a:prstGeom>
          <a:solidFill>
            <a:srgbClr val="E05C4B"/>
          </a:solidFill>
          <a:ln/>
        </p:spPr>
      </p:sp>
      <p:sp>
        <p:nvSpPr>
          <p:cNvPr id="27" name="Text 23"/>
          <p:cNvSpPr/>
          <p:nvPr/>
        </p:nvSpPr>
        <p:spPr>
          <a:xfrm>
            <a:off x="4892040" y="277063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tinyLoRA tamper</a:t>
            </a:r>
            <a:endParaRPr lang="en-US" sz="1200" dirty="0"/>
          </a:p>
        </p:txBody>
      </p:sp>
      <p:sp>
        <p:nvSpPr>
          <p:cNvPr id="28" name="Text 24"/>
          <p:cNvSpPr/>
          <p:nvPr/>
        </p:nvSpPr>
        <p:spPr>
          <a:xfrm>
            <a:off x="4892040" y="3026664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Triggerable weight bias — subtle, family-specific</a:t>
            </a:r>
            <a:endParaRPr lang="en-US" sz="1050" dirty="0"/>
          </a:p>
        </p:txBody>
      </p:sp>
      <p:sp>
        <p:nvSpPr>
          <p:cNvPr id="29" name="Shape 25"/>
          <p:cNvSpPr/>
          <p:nvPr/>
        </p:nvSpPr>
        <p:spPr>
          <a:xfrm>
            <a:off x="365760" y="4343400"/>
            <a:ext cx="8412480" cy="658368"/>
          </a:xfrm>
          <a:prstGeom prst="rect">
            <a:avLst/>
          </a:prstGeom>
          <a:solidFill>
            <a:srgbClr val="1B2A3B"/>
          </a:solidFill>
          <a:ln/>
        </p:spPr>
      </p:sp>
      <p:sp>
        <p:nvSpPr>
          <p:cNvPr id="30" name="Text 26"/>
          <p:cNvSpPr/>
          <p:nvPr/>
        </p:nvSpPr>
        <p:spPr>
          <a:xfrm>
            <a:off x="502920" y="437083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classes monitored: </a:t>
            </a:r>
            <a:endParaRPr lang="en-US" sz="1050" dirty="0"/>
          </a:p>
        </p:txBody>
      </p:sp>
      <p:sp>
        <p:nvSpPr>
          <p:cNvPr id="31" name="Text 27"/>
          <p:cNvSpPr/>
          <p:nvPr/>
        </p:nvSpPr>
        <p:spPr>
          <a:xfrm>
            <a:off x="502920" y="463600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coordination pressure  ·  suspicious staging  ·  unauthorized config drift  ·  rationale/action mismatch  ·  delayed setup  ·  multi-step escalation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26354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EXTRACTION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71323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complementary signal families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353312"/>
            <a:ext cx="2651760" cy="30175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353312"/>
            <a:ext cx="2651760" cy="502920"/>
          </a:xfrm>
          <a:prstGeom prst="rect">
            <a:avLst/>
          </a:prstGeom>
          <a:solidFill>
            <a:srgbClr val="7C6DB0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" y="1408176"/>
            <a:ext cx="347472" cy="3474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50392" y="140817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 Behavioral Probes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484632" y="193852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Surface risk score per step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484632" y="253288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Rationale / action mismatch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84632" y="312724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Fast, scalable, first-pass filter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3154680" y="1353312"/>
            <a:ext cx="2651760" cy="30175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154680" y="1353312"/>
            <a:ext cx="2651760" cy="502920"/>
          </a:xfrm>
          <a:prstGeom prst="rect">
            <a:avLst/>
          </a:prstGeom>
          <a:solidFill>
            <a:srgbClr val="0F8B8D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696" y="1408176"/>
            <a:ext cx="347472" cy="34747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685032" y="140817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Late-Layer SAE Features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3319272" y="193852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Layers −10 · −14 · −18 · −22</a:t>
            </a:r>
            <a:endParaRPr lang="en-US" sz="1150" dirty="0"/>
          </a:p>
        </p:txBody>
      </p:sp>
      <p:sp>
        <p:nvSpPr>
          <p:cNvPr id="17" name="Text 13"/>
          <p:cNvSpPr/>
          <p:nvPr/>
        </p:nvSpPr>
        <p:spPr>
          <a:xfrm>
            <a:off x="3319272" y="253288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Layer −18 strongest candidate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3319272" y="312724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Token activation capture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5989320" y="1353312"/>
            <a:ext cx="2651760" cy="30175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5989320" y="1353312"/>
            <a:ext cx="2651760" cy="502920"/>
          </a:xfrm>
          <a:prstGeom prst="rect">
            <a:avLst/>
          </a:prstGeom>
          <a:solidFill>
            <a:srgbClr val="E8A838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36" y="1408176"/>
            <a:ext cx="347472" cy="34747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519672" y="140817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Dictionary Probes + Token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6153912" y="193852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Step / traj / keyword families</a:t>
            </a:r>
            <a:endParaRPr lang="en-US" sz="1150" dirty="0"/>
          </a:p>
        </p:txBody>
      </p:sp>
      <p:sp>
        <p:nvSpPr>
          <p:cNvPr id="24" name="Text 19"/>
          <p:cNvSpPr/>
          <p:nvPr/>
        </p:nvSpPr>
        <p:spPr>
          <a:xfrm>
            <a:off x="6153912" y="253288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AUROC + average precision</a:t>
            </a:r>
            <a:endParaRPr lang="en-US" sz="1150" dirty="0"/>
          </a:p>
        </p:txBody>
      </p:sp>
      <p:sp>
        <p:nvSpPr>
          <p:cNvPr id="25" name="Text 20"/>
          <p:cNvSpPr/>
          <p:nvPr/>
        </p:nvSpPr>
        <p:spPr>
          <a:xfrm>
            <a:off x="6153912" y="312724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Danger motif conditioning</a:t>
            </a:r>
            <a:endParaRPr lang="en-US" sz="1150" dirty="0"/>
          </a:p>
        </p:txBody>
      </p:sp>
      <p:sp>
        <p:nvSpPr>
          <p:cNvPr id="26" name="Shape 21"/>
          <p:cNvSpPr/>
          <p:nvPr/>
        </p:nvSpPr>
        <p:spPr>
          <a:xfrm>
            <a:off x="320040" y="4480560"/>
            <a:ext cx="8412480" cy="548640"/>
          </a:xfrm>
          <a:prstGeom prst="rect">
            <a:avLst/>
          </a:prstGeom>
          <a:solidFill>
            <a:srgbClr val="1E0A0A"/>
          </a:solidFill>
          <a:ln/>
        </p:spPr>
      </p:sp>
      <p:sp>
        <p:nvSpPr>
          <p:cNvPr id="27" name="Shape 22"/>
          <p:cNvSpPr/>
          <p:nvPr/>
        </p:nvSpPr>
        <p:spPr>
          <a:xfrm>
            <a:off x="320040" y="4480560"/>
            <a:ext cx="54864" cy="548640"/>
          </a:xfrm>
          <a:prstGeom prst="rect">
            <a:avLst/>
          </a:prstGeom>
          <a:solidFill>
            <a:srgbClr val="E05C4B"/>
          </a:solidFill>
          <a:ln/>
        </p:spPr>
      </p:sp>
      <p:sp>
        <p:nvSpPr>
          <p:cNvPr id="28" name="Text 23"/>
          <p:cNvSpPr/>
          <p:nvPr/>
        </p:nvSpPr>
        <p:spPr>
          <a:xfrm>
            <a:off x="502920" y="44805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8888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Danger motifs:  config_edit · secret_touch · scope_escalation · sensitive_path_drift · config_convenience_override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26354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 PIPELINE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685800"/>
            <a:ext cx="804672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26354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PROCEDURAL LOCALIZATION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713232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just “tampered” — but which behavior family?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8412480" cy="7315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44752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05840" y="1417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B8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Auto-research hill-climb loop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005840" y="173736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Ranks family-layer candidates by: corruption gap strength · probe AUROC · token-SAE layer support · keyword agreement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65760" y="2267712"/>
            <a:ext cx="4023360" cy="25603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5760" y="2267712"/>
            <a:ext cx="4023360" cy="475488"/>
          </a:xfrm>
          <a:prstGeom prst="rect">
            <a:avLst/>
          </a:prstGeom>
          <a:solidFill>
            <a:srgbClr val="5A9E6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" y="2322576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77824" y="2322576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Manipulation Lane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548640" y="283464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unauthorized_config_edit  →  strongest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548640" y="340156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secret_touch_drift  →  secondary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548640" y="3968496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Layer −18 broadest token support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4663440" y="2267712"/>
            <a:ext cx="4023360" cy="25603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4663440" y="2267712"/>
            <a:ext cx="4023360" cy="475488"/>
          </a:xfrm>
          <a:prstGeom prst="rect">
            <a:avLst/>
          </a:prstGeom>
          <a:solidFill>
            <a:srgbClr val="2D6DA8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456" y="2322576"/>
            <a:ext cx="320040" cy="32004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175504" y="2322576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Orchestration Lane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4846320" y="283464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multi_step_risk_escalation  →  dominant</a:t>
            </a:r>
            <a:endParaRPr lang="en-US" sz="1150" dirty="0"/>
          </a:p>
        </p:txBody>
      </p:sp>
      <p:sp>
        <p:nvSpPr>
          <p:cNvPr id="21" name="Text 16"/>
          <p:cNvSpPr/>
          <p:nvPr/>
        </p:nvSpPr>
        <p:spPr>
          <a:xfrm>
            <a:off x="4846320" y="340156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delayed policy violation setup</a:t>
            </a:r>
            <a:endParaRPr lang="en-US" sz="1150" dirty="0"/>
          </a:p>
        </p:txBody>
      </p:sp>
      <p:sp>
        <p:nvSpPr>
          <p:cNvPr id="22" name="Text 17"/>
          <p:cNvSpPr/>
          <p:nvPr/>
        </p:nvSpPr>
        <p:spPr>
          <a:xfrm>
            <a:off x="4846320" y="3968496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Layer −18 combined top candidate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26354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BEAM CONTROLLER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713232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Calibrated escalation — not a kill switch.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20040" y="1417320"/>
            <a:ext cx="2606040" cy="23317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417320"/>
            <a:ext cx="2606040" cy="457200"/>
          </a:xfrm>
          <a:prstGeom prst="rect">
            <a:avLst/>
          </a:prstGeom>
          <a:solidFill>
            <a:srgbClr val="4A6278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" y="1463040"/>
            <a:ext cx="320040" cy="3200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32104" y="1463040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 signal path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66344" y="1965960"/>
            <a:ext cx="2331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Scores surface risk.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Low risk → gates feature bank off.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2926080" y="2514600"/>
            <a:ext cx="228600" cy="0"/>
          </a:xfrm>
          <a:prstGeom prst="line">
            <a:avLst/>
          </a:prstGeom>
          <a:noFill/>
          <a:ln w="25400">
            <a:solidFill>
              <a:srgbClr val="0F8B8D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154680" y="1417320"/>
            <a:ext cx="2606040" cy="23317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154680" y="1417320"/>
            <a:ext cx="2606040" cy="457200"/>
          </a:xfrm>
          <a:prstGeom prst="rect">
            <a:avLst/>
          </a:prstGeom>
          <a:solidFill>
            <a:srgbClr val="0F8B8D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696" y="146304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66744" y="1463040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Blended latent path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3300984" y="1965960"/>
            <a:ext cx="2331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Detector + gated feature blend.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Replaces hard maximum rule.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5760720" y="2514600"/>
            <a:ext cx="228600" cy="0"/>
          </a:xfrm>
          <a:prstGeom prst="line">
            <a:avLst/>
          </a:prstGeom>
          <a:noFill/>
          <a:ln w="25400">
            <a:solidFill>
              <a:srgbClr val="0F8B8D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989320" y="1417320"/>
            <a:ext cx="2606040" cy="23317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989320" y="1417320"/>
            <a:ext cx="2606040" cy="457200"/>
          </a:xfrm>
          <a:prstGeom prst="rect">
            <a:avLst/>
          </a:prstGeom>
          <a:solidFill>
            <a:srgbClr val="5A9E6A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36" y="1463040"/>
            <a:ext cx="320040" cy="32004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501384" y="1463040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Gating rule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6135624" y="1965960"/>
            <a:ext cx="2331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Feature bank suppressed on benign.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Compromised runs still escalate.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365760" y="3858768"/>
            <a:ext cx="8412480" cy="1097280"/>
          </a:xfrm>
          <a:prstGeom prst="rect">
            <a:avLst/>
          </a:prstGeom>
          <a:solidFill>
            <a:srgbClr val="1B2A3B"/>
          </a:solidFill>
          <a:ln/>
        </p:spPr>
      </p:sp>
      <p:sp>
        <p:nvSpPr>
          <p:cNvPr id="23" name="Shape 18"/>
          <p:cNvSpPr/>
          <p:nvPr/>
        </p:nvSpPr>
        <p:spPr>
          <a:xfrm>
            <a:off x="365760" y="3858768"/>
            <a:ext cx="54864" cy="1097280"/>
          </a:xfrm>
          <a:prstGeom prst="rect">
            <a:avLst/>
          </a:prstGeom>
          <a:solidFill>
            <a:srgbClr val="E8A838"/>
          </a:solidFill>
          <a:ln/>
        </p:spPr>
      </p:sp>
      <p:sp>
        <p:nvSpPr>
          <p:cNvPr id="24" name="Text 19"/>
          <p:cNvSpPr/>
          <p:nvPr/>
        </p:nvSpPr>
        <p:spPr>
          <a:xfrm>
            <a:off x="530352" y="391363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result:</a:t>
            </a:r>
            <a:endParaRPr lang="en-US" sz="1100" dirty="0"/>
          </a:p>
        </p:txBody>
      </p:sp>
      <p:sp>
        <p:nvSpPr>
          <p:cNvPr id="25" name="Text 20"/>
          <p:cNvSpPr/>
          <p:nvPr/>
        </p:nvSpPr>
        <p:spPr>
          <a:xfrm>
            <a:off x="530352" y="4224528"/>
            <a:ext cx="8046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5A9E6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Benign rows: </a:t>
            </a:r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12 total (7 rationale + 5 interrogate) — feature bank gated off more often
</a:t>
            </a:r>
            <a:pPr indent="0" marL="0">
              <a:lnSpc>
                <a:spcPct val="140000"/>
              </a:lnSpc>
              <a:buNone/>
            </a:pPr>
            <a:r>
              <a:rPr lang="en-US" sz="1100" b="1" dirty="0">
                <a:solidFill>
                  <a:srgbClr val="E05C4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Compromised rows: </a:t>
            </a:r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12 total (2 rationale + 10 interrogate) — still escalate strongly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26354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TINYQLORA CROSS-TEST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713232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results are still informative.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65760" y="1417320"/>
            <a:ext cx="4023360" cy="32461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417320"/>
            <a:ext cx="54864" cy="3246120"/>
          </a:xfrm>
          <a:prstGeom prst="rect">
            <a:avLst/>
          </a:prstGeom>
          <a:solidFill>
            <a:srgbClr val="E8A838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5087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was tested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196596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Family-specific tinyLoRA adapter on manipulation bundle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48640" y="251460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Matched vs mismatched family attribution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306324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Informed by token-SAE layer support + probe cross-reference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361188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manip_base_cheap: 400/400 allow @ avg risk 0.119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48640" y="416052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manip_tiny: 388/400 allow @ avg risk 0.098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754880" y="1417320"/>
            <a:ext cx="4023360" cy="3246120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754880" y="1417320"/>
            <a:ext cx="54864" cy="3246120"/>
          </a:xfrm>
          <a:prstGeom prst="rect">
            <a:avLst/>
          </a:prstGeom>
          <a:solidFill>
            <a:srgbClr val="0F8B8D"/>
          </a:solidFill>
          <a:ln/>
        </p:spPr>
      </p:sp>
      <p:sp>
        <p:nvSpPr>
          <p:cNvPr id="15" name="Text 13"/>
          <p:cNvSpPr/>
          <p:nvPr/>
        </p:nvSpPr>
        <p:spPr>
          <a:xfrm>
            <a:off x="4937760" y="15087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B8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937760" y="196596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Adapter too weak or misaligned with controller threshold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937760" y="2624328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Cross-reference loop better at localization than blocking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37760" y="3282696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Next step: hill-climbed adapter program with matched family attribution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937760" y="3941064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Token-localization scores as primary readout, not just allow/block counts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263549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71323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found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4023360" cy="1444752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371600"/>
            <a:ext cx="54864" cy="1444752"/>
          </a:xfrm>
          <a:prstGeom prst="rect">
            <a:avLst/>
          </a:prstGeom>
          <a:solidFill>
            <a:srgbClr val="5A9E6A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1463040"/>
            <a:ext cx="329184" cy="32918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32688" y="146304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Calibrated escalation works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12064" y="187452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Gating + blending prevents saturation. Benign cases no longer dominated by feature bank. Compromised runs still escalate strongly.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709160" y="1371600"/>
            <a:ext cx="4023360" cy="1444752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09160" y="1371600"/>
            <a:ext cx="54864" cy="1444752"/>
          </a:xfrm>
          <a:prstGeom prst="rect">
            <a:avLst/>
          </a:prstGeom>
          <a:solidFill>
            <a:srgbClr val="E8A838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464" y="1463040"/>
            <a:ext cx="329184" cy="32918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46304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Tampering is not invisible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4855464" y="187452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Measurable shift in outcomes and internal signals. Not perfectly semantic — but diagnostic. Signal strength varies by layer and family.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365760" y="2971800"/>
            <a:ext cx="4023360" cy="1444752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365760" y="2971800"/>
            <a:ext cx="54864" cy="1444752"/>
          </a:xfrm>
          <a:prstGeom prst="rect">
            <a:avLst/>
          </a:prstGeom>
          <a:solidFill>
            <a:srgbClr val="0F8B8D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" y="3063240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32688" y="306324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Procedural localization early-stage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512064" y="347472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Drift weakly colocalizes to activity classes. Manipulation → config_edit + secret_touch. Orchestration → multi-step escalation at layer −18.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4709160" y="2971800"/>
            <a:ext cx="4023360" cy="1444752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709160" y="2971800"/>
            <a:ext cx="54864" cy="1444752"/>
          </a:xfrm>
          <a:prstGeom prst="rect">
            <a:avLst/>
          </a:prstGeom>
          <a:solidFill>
            <a:srgbClr val="7C6DB0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5464" y="3063240"/>
            <a:ext cx="329184" cy="32918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276088" y="306324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 structure is key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855464" y="347472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Best candidates emerge when corruption gap, token-SAE support, probe lift, and motif labels all point at the same family-layer pair.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5143500"/>
          </a:xfrm>
          <a:prstGeom prst="rect">
            <a:avLst/>
          </a:prstGeom>
          <a:solidFill>
            <a:srgbClr val="1B2A3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F8B8D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457200"/>
            <a:ext cx="594360" cy="5943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0040" y="1170432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320040" y="1691640"/>
            <a:ext cx="37033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5000"/>
              </a:lnSpc>
              <a:buNone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Blue Beam is not a claim to anti-steganographic decoding or universal backdoor detection.</a:t>
            </a:r>
            <a:endParaRPr lang="en-US" sz="1100" dirty="0"/>
          </a:p>
          <a:p>
            <a:pPr indent="0" marL="0">
              <a:lnSpc>
                <a:spcPct val="155000"/>
              </a:lnSpc>
              <a:buNone/>
            </a:pPr>
            <a:endParaRPr lang="en-US" sz="11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It is operational: subtle weight tampering produces enough drift to justify a calibrated yellow-flag response, and some of that drift can be weakly localized along interpretable activity axes.</a:t>
            </a:r>
            <a:endParaRPr lang="en-US" sz="1100" dirty="0"/>
          </a:p>
          <a:p>
            <a:pPr indent="0" marL="0">
              <a:lnSpc>
                <a:spcPct val="155000"/>
              </a:lnSpc>
              <a:buNone/>
            </a:pPr>
            <a:endParaRPr lang="en-US" sz="11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10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This suggests a different model-defense posture — treat internal patterns as early warning signals rather than waiting for overtly unsafe outputs.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572000" y="45720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4B8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4572000" y="1005840"/>
            <a:ext cx="4251960" cy="621792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4709160" y="10515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Trajectory-induced tilt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4709160" y="134416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Test drift without weight modification — IACDojo interaction patterns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0" y="1737360"/>
            <a:ext cx="4251960" cy="621792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709160" y="17830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Hill-climbed adapters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4709160" y="207568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Train multiple family-specific tinyLoRAs; matched vs mismatched attribution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572000" y="2468880"/>
            <a:ext cx="4251960" cy="621792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4709160" y="25146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localization sharpness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4709160" y="280720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Compare token-space vs pooled trajectory feature precision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4572000" y="3200400"/>
            <a:ext cx="4251960" cy="621792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4709160" y="32461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Controller threshold tuning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4709160" y="353872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Family-conditioned probe bank calibration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572000" y="3931920"/>
            <a:ext cx="4251960" cy="621792"/>
          </a:xfrm>
          <a:prstGeom prst="rect">
            <a:avLst/>
          </a:prstGeom>
          <a:solidFill>
            <a:srgbClr val="263549"/>
          </a:solidFill>
          <a:ln/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4709160" y="39776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4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Broader benchmarks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4709160" y="42702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3B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Generalize beyond BashArena to other agent environments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50D14"/>
          </a:solidFill>
          <a:ln/>
        </p:spPr>
      </p:sp>
      <p:sp>
        <p:nvSpPr>
          <p:cNvPr id="24" name="Text 21"/>
          <p:cNvSpPr/>
          <p:nvPr/>
        </p:nvSpPr>
        <p:spPr>
          <a:xfrm>
            <a:off x="320040" y="4773168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627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Blue Beam · MoralityLab · moralitylab.xyz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Beam</dc:title>
  <dc:subject>PptxGenJS Presentation</dc:subject>
  <dc:creator>MoralityLab</dc:creator>
  <cp:lastModifiedBy>MoralityLab</cp:lastModifiedBy>
  <cp:revision>1</cp:revision>
  <dcterms:created xsi:type="dcterms:W3CDTF">2026-03-23T06:52:01Z</dcterms:created>
  <dcterms:modified xsi:type="dcterms:W3CDTF">2026-03-23T06:52:01Z</dcterms:modified>
</cp:coreProperties>
</file>