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7475200" cy="9753600"/>
  <p:notesSz cx="9753600" cy="174752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12814-6f72-88ae-8000-0000fb8f2c89.png?kimi-sig=laq0OjLCU1w38LtQfCPeS0_pGXgmEmI6OEf9ia73l9o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12826-f882-841f-8000-000036d7a71c.png?kimi-sig=zaX7OWMDDd9Tm7y9GF9aULInO4aRbU12WfnW0xkY-AU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12829-4512-8975-8000-0000d17ff2d1.png?kimi-sig=n5SIDnWTmAUGdEoWVAgUtWeVFwM2jT_aPcc9IH8YRIY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1280d-38b2-8f59-8000-000015190066.png?kimi-sig=mjCpd7FG3h6QQjxeW2483bpx4zS2WVuL2Q3ZS2uMkgc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1280f-d1b2-8c5d-8000-00004ebb4a81.png?kimi-sig=U3MeAVXJ59PPGnnu-8FnTK0eMF1ui3I6CgQYKD2HZig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12816-3742-8f16-8000-0000e9ad74e5.png?kimi-sig=AHu6YxNtHCn1PFXMQCzMP5UlTrfq8IwnUkHzga5oNtU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12824-8fb2-8c86-8000-0000c5dade4c.png?kimi-sig=HeQp1K5QT4ihiWkkwp8BPCl-GneF_TjuW7W0np7Lu-M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1281b-4a12-8526-8000-00009d661d99.png?kimi-sig=bg66iHEIvQEW7D1zdj5VISgloZ4gkyIPc63idRXY5Aw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12817-9712-86bb-8000-000080500204.png?kimi-sig=0zEWTGXsPKleyqeMohrGGhEW-NlKU1ij9sXzgIGNx_Y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AFRIII: Adaptive Framework for Repeated Inspection of Instrumental Integrity in AI</dc:title>
  <dc:subject>AFRIII: Adaptive Framework for Repeated Inspection of Instrumental Integrity in AI</dc:subject>
  <dc:creator>Kimi</dc:creator>
  <cp:lastModifiedBy>Kimi</cp:lastModifiedBy>
  <cp:revision>1</cp:revision>
  <dcterms:created xsi:type="dcterms:W3CDTF">2026-03-21T23:42:02Z</dcterms:created>
  <dcterms:modified xsi:type="dcterms:W3CDTF">2026-03-21T23:42:02Z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{"Label":"AFRIII: Adaptive Framework for Repeated Inspection of Instrumental Integrity in AI","ContentProducer":"001191110108MACG2KBH8F10000","ProduceID":"19d12829-49f2-8043-8000-0000f2839fd6","ReservedCode1":"","ContentPropagator":"001191110108MACG2KBH8F20000","PropagateID":"19d12829-49f2-8043-8000-0000f2839fd6","ReservedCode2":""}</vt:lpwstr>
  </property>
</Properties>
</file>