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5" autoAdjust="0"/>
    <p:restoredTop sz="94660"/>
  </p:normalViewPr>
  <p:slideViewPr>
    <p:cSldViewPr snapToGrid="0">
      <p:cViewPr varScale="1">
        <p:scale>
          <a:sx n="92" d="100"/>
          <a:sy n="92" d="100"/>
        </p:scale>
        <p:origin x="67"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1524000" y="1122363"/>
            <a:ext cx="9144000" cy="2387600"/>
          </a:xfrm>
        </p:spPr>
        <p:txBody>
          <a:bodyPr anchor="b"/>
          <a:lstStyle>
            <a:lvl1pPr algn="ctr">
              <a:defRPr sz="6000"/>
            </a:lvl1pPr>
          </a:lstStyle>
          <a:p>
            <a:r>
              <a:rPr lang="pl-PL" smtClean="0"/>
              <a:t>Kliknij, aby edytować styl</a:t>
            </a:r>
            <a:endParaRPr lang="en-GB"/>
          </a:p>
        </p:txBody>
      </p:sp>
      <p:sp>
        <p:nvSpPr>
          <p:cNvPr id="3" name="Podtytu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en-GB"/>
          </a:p>
        </p:txBody>
      </p:sp>
      <p:sp>
        <p:nvSpPr>
          <p:cNvPr id="4" name="Symbol zastępczy daty 3"/>
          <p:cNvSpPr>
            <a:spLocks noGrp="1"/>
          </p:cNvSpPr>
          <p:nvPr>
            <p:ph type="dt" sz="half" idx="10"/>
          </p:nvPr>
        </p:nvSpPr>
        <p:spPr/>
        <p:txBody>
          <a:bodyPr/>
          <a:lstStyle/>
          <a:p>
            <a:fld id="{F92F0F2D-6BC9-4F53-81B3-C8781B876794}" type="datetimeFigureOut">
              <a:rPr lang="en-GB" smtClean="0"/>
              <a:t>27/10/2024</a:t>
            </a:fld>
            <a:endParaRPr lang="en-GB"/>
          </a:p>
        </p:txBody>
      </p:sp>
      <p:sp>
        <p:nvSpPr>
          <p:cNvPr id="5" name="Symbol zastępczy stopki 4"/>
          <p:cNvSpPr>
            <a:spLocks noGrp="1"/>
          </p:cNvSpPr>
          <p:nvPr>
            <p:ph type="ftr" sz="quarter" idx="11"/>
          </p:nvPr>
        </p:nvSpPr>
        <p:spPr/>
        <p:txBody>
          <a:bodyPr/>
          <a:lstStyle/>
          <a:p>
            <a:endParaRPr lang="en-GB"/>
          </a:p>
        </p:txBody>
      </p:sp>
      <p:sp>
        <p:nvSpPr>
          <p:cNvPr id="6" name="Symbol zastępczy numeru slajdu 5"/>
          <p:cNvSpPr>
            <a:spLocks noGrp="1"/>
          </p:cNvSpPr>
          <p:nvPr>
            <p:ph type="sldNum" sz="quarter" idx="12"/>
          </p:nvPr>
        </p:nvSpPr>
        <p:spPr/>
        <p:txBody>
          <a:bodyPr/>
          <a:lstStyle/>
          <a:p>
            <a:fld id="{F8D78B31-EAFC-402A-907F-67DD45155820}" type="slidenum">
              <a:rPr lang="en-GB" smtClean="0"/>
              <a:t>‹#›</a:t>
            </a:fld>
            <a:endParaRPr lang="en-GB"/>
          </a:p>
        </p:txBody>
      </p:sp>
    </p:spTree>
    <p:extLst>
      <p:ext uri="{BB962C8B-B14F-4D97-AF65-F5344CB8AC3E}">
        <p14:creationId xmlns:p14="http://schemas.microsoft.com/office/powerpoint/2010/main" val="1066211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en-GB"/>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GB"/>
          </a:p>
        </p:txBody>
      </p:sp>
      <p:sp>
        <p:nvSpPr>
          <p:cNvPr id="4" name="Symbol zastępczy daty 3"/>
          <p:cNvSpPr>
            <a:spLocks noGrp="1"/>
          </p:cNvSpPr>
          <p:nvPr>
            <p:ph type="dt" sz="half" idx="10"/>
          </p:nvPr>
        </p:nvSpPr>
        <p:spPr/>
        <p:txBody>
          <a:bodyPr/>
          <a:lstStyle/>
          <a:p>
            <a:fld id="{F92F0F2D-6BC9-4F53-81B3-C8781B876794}" type="datetimeFigureOut">
              <a:rPr lang="en-GB" smtClean="0"/>
              <a:t>27/10/2024</a:t>
            </a:fld>
            <a:endParaRPr lang="en-GB"/>
          </a:p>
        </p:txBody>
      </p:sp>
      <p:sp>
        <p:nvSpPr>
          <p:cNvPr id="5" name="Symbol zastępczy stopki 4"/>
          <p:cNvSpPr>
            <a:spLocks noGrp="1"/>
          </p:cNvSpPr>
          <p:nvPr>
            <p:ph type="ftr" sz="quarter" idx="11"/>
          </p:nvPr>
        </p:nvSpPr>
        <p:spPr/>
        <p:txBody>
          <a:bodyPr/>
          <a:lstStyle/>
          <a:p>
            <a:endParaRPr lang="en-GB"/>
          </a:p>
        </p:txBody>
      </p:sp>
      <p:sp>
        <p:nvSpPr>
          <p:cNvPr id="6" name="Symbol zastępczy numeru slajdu 5"/>
          <p:cNvSpPr>
            <a:spLocks noGrp="1"/>
          </p:cNvSpPr>
          <p:nvPr>
            <p:ph type="sldNum" sz="quarter" idx="12"/>
          </p:nvPr>
        </p:nvSpPr>
        <p:spPr/>
        <p:txBody>
          <a:bodyPr/>
          <a:lstStyle/>
          <a:p>
            <a:fld id="{F8D78B31-EAFC-402A-907F-67DD45155820}" type="slidenum">
              <a:rPr lang="en-GB" smtClean="0"/>
              <a:t>‹#›</a:t>
            </a:fld>
            <a:endParaRPr lang="en-GB"/>
          </a:p>
        </p:txBody>
      </p:sp>
    </p:spTree>
    <p:extLst>
      <p:ext uri="{BB962C8B-B14F-4D97-AF65-F5344CB8AC3E}">
        <p14:creationId xmlns:p14="http://schemas.microsoft.com/office/powerpoint/2010/main" val="18385179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831850" y="1709738"/>
            <a:ext cx="10515600" cy="2852737"/>
          </a:xfrm>
        </p:spPr>
        <p:txBody>
          <a:bodyPr anchor="b"/>
          <a:lstStyle>
            <a:lvl1pPr>
              <a:defRPr sz="6000"/>
            </a:lvl1pPr>
          </a:lstStyle>
          <a:p>
            <a:r>
              <a:rPr lang="pl-PL" smtClean="0"/>
              <a:t>Kliknij, aby edytować styl</a:t>
            </a:r>
            <a:endParaRPr lang="en-GB"/>
          </a:p>
        </p:txBody>
      </p:sp>
      <p:sp>
        <p:nvSpPr>
          <p:cNvPr id="3" name="Symbol zastępczy tekst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F92F0F2D-6BC9-4F53-81B3-C8781B876794}" type="datetimeFigureOut">
              <a:rPr lang="en-GB" smtClean="0"/>
              <a:t>27/10/2024</a:t>
            </a:fld>
            <a:endParaRPr lang="en-GB"/>
          </a:p>
        </p:txBody>
      </p:sp>
      <p:sp>
        <p:nvSpPr>
          <p:cNvPr id="5" name="Symbol zastępczy stopki 4"/>
          <p:cNvSpPr>
            <a:spLocks noGrp="1"/>
          </p:cNvSpPr>
          <p:nvPr>
            <p:ph type="ftr" sz="quarter" idx="11"/>
          </p:nvPr>
        </p:nvSpPr>
        <p:spPr/>
        <p:txBody>
          <a:bodyPr/>
          <a:lstStyle/>
          <a:p>
            <a:endParaRPr lang="en-GB"/>
          </a:p>
        </p:txBody>
      </p:sp>
      <p:sp>
        <p:nvSpPr>
          <p:cNvPr id="6" name="Symbol zastępczy numeru slajdu 5"/>
          <p:cNvSpPr>
            <a:spLocks noGrp="1"/>
          </p:cNvSpPr>
          <p:nvPr>
            <p:ph type="sldNum" sz="quarter" idx="12"/>
          </p:nvPr>
        </p:nvSpPr>
        <p:spPr/>
        <p:txBody>
          <a:bodyPr/>
          <a:lstStyle/>
          <a:p>
            <a:fld id="{F8D78B31-EAFC-402A-907F-67DD45155820}" type="slidenum">
              <a:rPr lang="en-GB" smtClean="0"/>
              <a:t>‹#›</a:t>
            </a:fld>
            <a:endParaRPr lang="en-GB"/>
          </a:p>
        </p:txBody>
      </p:sp>
    </p:spTree>
    <p:extLst>
      <p:ext uri="{BB962C8B-B14F-4D97-AF65-F5344CB8AC3E}">
        <p14:creationId xmlns:p14="http://schemas.microsoft.com/office/powerpoint/2010/main" val="1816627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en-GB"/>
          </a:p>
        </p:txBody>
      </p:sp>
      <p:sp>
        <p:nvSpPr>
          <p:cNvPr id="3" name="Symbol zastępczy zawartości 2"/>
          <p:cNvSpPr>
            <a:spLocks noGrp="1"/>
          </p:cNvSpPr>
          <p:nvPr>
            <p:ph sz="half" idx="1"/>
          </p:nvPr>
        </p:nvSpPr>
        <p:spPr>
          <a:xfrm>
            <a:off x="838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GB"/>
          </a:p>
        </p:txBody>
      </p:sp>
      <p:sp>
        <p:nvSpPr>
          <p:cNvPr id="4" name="Symbol zastępczy zawartości 3"/>
          <p:cNvSpPr>
            <a:spLocks noGrp="1"/>
          </p:cNvSpPr>
          <p:nvPr>
            <p:ph sz="half" idx="2"/>
          </p:nvPr>
        </p:nvSpPr>
        <p:spPr>
          <a:xfrm>
            <a:off x="6172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GB"/>
          </a:p>
        </p:txBody>
      </p:sp>
      <p:sp>
        <p:nvSpPr>
          <p:cNvPr id="5" name="Symbol zastępczy daty 4"/>
          <p:cNvSpPr>
            <a:spLocks noGrp="1"/>
          </p:cNvSpPr>
          <p:nvPr>
            <p:ph type="dt" sz="half" idx="10"/>
          </p:nvPr>
        </p:nvSpPr>
        <p:spPr/>
        <p:txBody>
          <a:bodyPr/>
          <a:lstStyle/>
          <a:p>
            <a:fld id="{F92F0F2D-6BC9-4F53-81B3-C8781B876794}" type="datetimeFigureOut">
              <a:rPr lang="en-GB" smtClean="0"/>
              <a:t>27/10/2024</a:t>
            </a:fld>
            <a:endParaRPr lang="en-GB"/>
          </a:p>
        </p:txBody>
      </p:sp>
      <p:sp>
        <p:nvSpPr>
          <p:cNvPr id="6" name="Symbol zastępczy stopki 5"/>
          <p:cNvSpPr>
            <a:spLocks noGrp="1"/>
          </p:cNvSpPr>
          <p:nvPr>
            <p:ph type="ftr" sz="quarter" idx="11"/>
          </p:nvPr>
        </p:nvSpPr>
        <p:spPr/>
        <p:txBody>
          <a:bodyPr/>
          <a:lstStyle/>
          <a:p>
            <a:endParaRPr lang="en-GB"/>
          </a:p>
        </p:txBody>
      </p:sp>
      <p:sp>
        <p:nvSpPr>
          <p:cNvPr id="7" name="Symbol zastępczy numeru slajdu 6"/>
          <p:cNvSpPr>
            <a:spLocks noGrp="1"/>
          </p:cNvSpPr>
          <p:nvPr>
            <p:ph type="sldNum" sz="quarter" idx="12"/>
          </p:nvPr>
        </p:nvSpPr>
        <p:spPr/>
        <p:txBody>
          <a:bodyPr/>
          <a:lstStyle/>
          <a:p>
            <a:fld id="{F8D78B31-EAFC-402A-907F-67DD45155820}" type="slidenum">
              <a:rPr lang="en-GB" smtClean="0"/>
              <a:t>‹#›</a:t>
            </a:fld>
            <a:endParaRPr lang="en-GB"/>
          </a:p>
        </p:txBody>
      </p:sp>
    </p:spTree>
    <p:extLst>
      <p:ext uri="{BB962C8B-B14F-4D97-AF65-F5344CB8AC3E}">
        <p14:creationId xmlns:p14="http://schemas.microsoft.com/office/powerpoint/2010/main" val="1251398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839788" y="365125"/>
            <a:ext cx="10515600" cy="1325563"/>
          </a:xfrm>
        </p:spPr>
        <p:txBody>
          <a:bodyPr/>
          <a:lstStyle/>
          <a:p>
            <a:r>
              <a:rPr lang="pl-PL" smtClean="0"/>
              <a:t>Kliknij, aby edytować styl</a:t>
            </a:r>
            <a:endParaRPr lang="en-GB"/>
          </a:p>
        </p:txBody>
      </p:sp>
      <p:sp>
        <p:nvSpPr>
          <p:cNvPr id="3" name="Symbol zastępczy tekst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839788" y="2505075"/>
            <a:ext cx="5157787"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GB"/>
          </a:p>
        </p:txBody>
      </p:sp>
      <p:sp>
        <p:nvSpPr>
          <p:cNvPr id="5" name="Symbol zastępczy tekst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6172200" y="2505075"/>
            <a:ext cx="5183188"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GB"/>
          </a:p>
        </p:txBody>
      </p:sp>
      <p:sp>
        <p:nvSpPr>
          <p:cNvPr id="7" name="Symbol zastępczy daty 6"/>
          <p:cNvSpPr>
            <a:spLocks noGrp="1"/>
          </p:cNvSpPr>
          <p:nvPr>
            <p:ph type="dt" sz="half" idx="10"/>
          </p:nvPr>
        </p:nvSpPr>
        <p:spPr/>
        <p:txBody>
          <a:bodyPr/>
          <a:lstStyle/>
          <a:p>
            <a:fld id="{F92F0F2D-6BC9-4F53-81B3-C8781B876794}" type="datetimeFigureOut">
              <a:rPr lang="en-GB" smtClean="0"/>
              <a:t>27/10/2024</a:t>
            </a:fld>
            <a:endParaRPr lang="en-GB"/>
          </a:p>
        </p:txBody>
      </p:sp>
      <p:sp>
        <p:nvSpPr>
          <p:cNvPr id="8" name="Symbol zastępczy stopki 7"/>
          <p:cNvSpPr>
            <a:spLocks noGrp="1"/>
          </p:cNvSpPr>
          <p:nvPr>
            <p:ph type="ftr" sz="quarter" idx="11"/>
          </p:nvPr>
        </p:nvSpPr>
        <p:spPr/>
        <p:txBody>
          <a:bodyPr/>
          <a:lstStyle/>
          <a:p>
            <a:endParaRPr lang="en-GB"/>
          </a:p>
        </p:txBody>
      </p:sp>
      <p:sp>
        <p:nvSpPr>
          <p:cNvPr id="9" name="Symbol zastępczy numeru slajdu 8"/>
          <p:cNvSpPr>
            <a:spLocks noGrp="1"/>
          </p:cNvSpPr>
          <p:nvPr>
            <p:ph type="sldNum" sz="quarter" idx="12"/>
          </p:nvPr>
        </p:nvSpPr>
        <p:spPr/>
        <p:txBody>
          <a:bodyPr/>
          <a:lstStyle/>
          <a:p>
            <a:fld id="{F8D78B31-EAFC-402A-907F-67DD45155820}" type="slidenum">
              <a:rPr lang="en-GB" smtClean="0"/>
              <a:t>‹#›</a:t>
            </a:fld>
            <a:endParaRPr lang="en-GB"/>
          </a:p>
        </p:txBody>
      </p:sp>
    </p:spTree>
    <p:extLst>
      <p:ext uri="{BB962C8B-B14F-4D97-AF65-F5344CB8AC3E}">
        <p14:creationId xmlns:p14="http://schemas.microsoft.com/office/powerpoint/2010/main" val="41665077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en-GB"/>
          </a:p>
        </p:txBody>
      </p:sp>
      <p:sp>
        <p:nvSpPr>
          <p:cNvPr id="3" name="Symbol zastępczy daty 2"/>
          <p:cNvSpPr>
            <a:spLocks noGrp="1"/>
          </p:cNvSpPr>
          <p:nvPr>
            <p:ph type="dt" sz="half" idx="10"/>
          </p:nvPr>
        </p:nvSpPr>
        <p:spPr/>
        <p:txBody>
          <a:bodyPr/>
          <a:lstStyle/>
          <a:p>
            <a:fld id="{F92F0F2D-6BC9-4F53-81B3-C8781B876794}" type="datetimeFigureOut">
              <a:rPr lang="en-GB" smtClean="0"/>
              <a:t>27/10/2024</a:t>
            </a:fld>
            <a:endParaRPr lang="en-GB"/>
          </a:p>
        </p:txBody>
      </p:sp>
      <p:sp>
        <p:nvSpPr>
          <p:cNvPr id="4" name="Symbol zastępczy stopki 3"/>
          <p:cNvSpPr>
            <a:spLocks noGrp="1"/>
          </p:cNvSpPr>
          <p:nvPr>
            <p:ph type="ftr" sz="quarter" idx="11"/>
          </p:nvPr>
        </p:nvSpPr>
        <p:spPr/>
        <p:txBody>
          <a:bodyPr/>
          <a:lstStyle/>
          <a:p>
            <a:endParaRPr lang="en-GB"/>
          </a:p>
        </p:txBody>
      </p:sp>
      <p:sp>
        <p:nvSpPr>
          <p:cNvPr id="5" name="Symbol zastępczy numeru slajdu 4"/>
          <p:cNvSpPr>
            <a:spLocks noGrp="1"/>
          </p:cNvSpPr>
          <p:nvPr>
            <p:ph type="sldNum" sz="quarter" idx="12"/>
          </p:nvPr>
        </p:nvSpPr>
        <p:spPr/>
        <p:txBody>
          <a:bodyPr/>
          <a:lstStyle/>
          <a:p>
            <a:fld id="{F8D78B31-EAFC-402A-907F-67DD45155820}" type="slidenum">
              <a:rPr lang="en-GB" smtClean="0"/>
              <a:t>‹#›</a:t>
            </a:fld>
            <a:endParaRPr lang="en-GB"/>
          </a:p>
        </p:txBody>
      </p:sp>
    </p:spTree>
    <p:extLst>
      <p:ext uri="{BB962C8B-B14F-4D97-AF65-F5344CB8AC3E}">
        <p14:creationId xmlns:p14="http://schemas.microsoft.com/office/powerpoint/2010/main" val="7326404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F92F0F2D-6BC9-4F53-81B3-C8781B876794}" type="datetimeFigureOut">
              <a:rPr lang="en-GB" smtClean="0"/>
              <a:t>27/10/2024</a:t>
            </a:fld>
            <a:endParaRPr lang="en-GB"/>
          </a:p>
        </p:txBody>
      </p:sp>
      <p:sp>
        <p:nvSpPr>
          <p:cNvPr id="3" name="Symbol zastępczy stopki 2"/>
          <p:cNvSpPr>
            <a:spLocks noGrp="1"/>
          </p:cNvSpPr>
          <p:nvPr>
            <p:ph type="ftr" sz="quarter" idx="11"/>
          </p:nvPr>
        </p:nvSpPr>
        <p:spPr/>
        <p:txBody>
          <a:bodyPr/>
          <a:lstStyle/>
          <a:p>
            <a:endParaRPr lang="en-GB"/>
          </a:p>
        </p:txBody>
      </p:sp>
      <p:sp>
        <p:nvSpPr>
          <p:cNvPr id="4" name="Symbol zastępczy numeru slajdu 3"/>
          <p:cNvSpPr>
            <a:spLocks noGrp="1"/>
          </p:cNvSpPr>
          <p:nvPr>
            <p:ph type="sldNum" sz="quarter" idx="12"/>
          </p:nvPr>
        </p:nvSpPr>
        <p:spPr/>
        <p:txBody>
          <a:bodyPr/>
          <a:lstStyle/>
          <a:p>
            <a:fld id="{F8D78B31-EAFC-402A-907F-67DD45155820}" type="slidenum">
              <a:rPr lang="en-GB" smtClean="0"/>
              <a:t>‹#›</a:t>
            </a:fld>
            <a:endParaRPr lang="en-GB"/>
          </a:p>
        </p:txBody>
      </p:sp>
    </p:spTree>
    <p:extLst>
      <p:ext uri="{BB962C8B-B14F-4D97-AF65-F5344CB8AC3E}">
        <p14:creationId xmlns:p14="http://schemas.microsoft.com/office/powerpoint/2010/main" val="2198770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en-GB"/>
          </a:p>
        </p:txBody>
      </p:sp>
      <p:sp>
        <p:nvSpPr>
          <p:cNvPr id="3" name="Symbol zastępczy zawartośc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GB"/>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F92F0F2D-6BC9-4F53-81B3-C8781B876794}" type="datetimeFigureOut">
              <a:rPr lang="en-GB" smtClean="0"/>
              <a:t>27/10/2024</a:t>
            </a:fld>
            <a:endParaRPr lang="en-GB"/>
          </a:p>
        </p:txBody>
      </p:sp>
      <p:sp>
        <p:nvSpPr>
          <p:cNvPr id="6" name="Symbol zastępczy stopki 5"/>
          <p:cNvSpPr>
            <a:spLocks noGrp="1"/>
          </p:cNvSpPr>
          <p:nvPr>
            <p:ph type="ftr" sz="quarter" idx="11"/>
          </p:nvPr>
        </p:nvSpPr>
        <p:spPr/>
        <p:txBody>
          <a:bodyPr/>
          <a:lstStyle/>
          <a:p>
            <a:endParaRPr lang="en-GB"/>
          </a:p>
        </p:txBody>
      </p:sp>
      <p:sp>
        <p:nvSpPr>
          <p:cNvPr id="7" name="Symbol zastępczy numeru slajdu 6"/>
          <p:cNvSpPr>
            <a:spLocks noGrp="1"/>
          </p:cNvSpPr>
          <p:nvPr>
            <p:ph type="sldNum" sz="quarter" idx="12"/>
          </p:nvPr>
        </p:nvSpPr>
        <p:spPr/>
        <p:txBody>
          <a:bodyPr/>
          <a:lstStyle/>
          <a:p>
            <a:fld id="{F8D78B31-EAFC-402A-907F-67DD45155820}" type="slidenum">
              <a:rPr lang="en-GB" smtClean="0"/>
              <a:t>‹#›</a:t>
            </a:fld>
            <a:endParaRPr lang="en-GB"/>
          </a:p>
        </p:txBody>
      </p:sp>
    </p:spTree>
    <p:extLst>
      <p:ext uri="{BB962C8B-B14F-4D97-AF65-F5344CB8AC3E}">
        <p14:creationId xmlns:p14="http://schemas.microsoft.com/office/powerpoint/2010/main" val="551131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en-GB"/>
          </a:p>
        </p:txBody>
      </p:sp>
      <p:sp>
        <p:nvSpPr>
          <p:cNvPr id="3" name="Symbol zastępczy obraz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F92F0F2D-6BC9-4F53-81B3-C8781B876794}" type="datetimeFigureOut">
              <a:rPr lang="en-GB" smtClean="0"/>
              <a:t>27/10/2024</a:t>
            </a:fld>
            <a:endParaRPr lang="en-GB"/>
          </a:p>
        </p:txBody>
      </p:sp>
      <p:sp>
        <p:nvSpPr>
          <p:cNvPr id="6" name="Symbol zastępczy stopki 5"/>
          <p:cNvSpPr>
            <a:spLocks noGrp="1"/>
          </p:cNvSpPr>
          <p:nvPr>
            <p:ph type="ftr" sz="quarter" idx="11"/>
          </p:nvPr>
        </p:nvSpPr>
        <p:spPr/>
        <p:txBody>
          <a:bodyPr/>
          <a:lstStyle/>
          <a:p>
            <a:endParaRPr lang="en-GB"/>
          </a:p>
        </p:txBody>
      </p:sp>
      <p:sp>
        <p:nvSpPr>
          <p:cNvPr id="7" name="Symbol zastępczy numeru slajdu 6"/>
          <p:cNvSpPr>
            <a:spLocks noGrp="1"/>
          </p:cNvSpPr>
          <p:nvPr>
            <p:ph type="sldNum" sz="quarter" idx="12"/>
          </p:nvPr>
        </p:nvSpPr>
        <p:spPr/>
        <p:txBody>
          <a:bodyPr/>
          <a:lstStyle/>
          <a:p>
            <a:fld id="{F8D78B31-EAFC-402A-907F-67DD45155820}" type="slidenum">
              <a:rPr lang="en-GB" smtClean="0"/>
              <a:t>‹#›</a:t>
            </a:fld>
            <a:endParaRPr lang="en-GB"/>
          </a:p>
        </p:txBody>
      </p:sp>
    </p:spTree>
    <p:extLst>
      <p:ext uri="{BB962C8B-B14F-4D97-AF65-F5344CB8AC3E}">
        <p14:creationId xmlns:p14="http://schemas.microsoft.com/office/powerpoint/2010/main" val="1904523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en-GB"/>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GB"/>
          </a:p>
        </p:txBody>
      </p:sp>
      <p:sp>
        <p:nvSpPr>
          <p:cNvPr id="4" name="Symbol zastępczy daty 3"/>
          <p:cNvSpPr>
            <a:spLocks noGrp="1"/>
          </p:cNvSpPr>
          <p:nvPr>
            <p:ph type="dt" sz="half" idx="10"/>
          </p:nvPr>
        </p:nvSpPr>
        <p:spPr/>
        <p:txBody>
          <a:bodyPr/>
          <a:lstStyle/>
          <a:p>
            <a:fld id="{F92F0F2D-6BC9-4F53-81B3-C8781B876794}" type="datetimeFigureOut">
              <a:rPr lang="en-GB" smtClean="0"/>
              <a:t>27/10/2024</a:t>
            </a:fld>
            <a:endParaRPr lang="en-GB"/>
          </a:p>
        </p:txBody>
      </p:sp>
      <p:sp>
        <p:nvSpPr>
          <p:cNvPr id="5" name="Symbol zastępczy stopki 4"/>
          <p:cNvSpPr>
            <a:spLocks noGrp="1"/>
          </p:cNvSpPr>
          <p:nvPr>
            <p:ph type="ftr" sz="quarter" idx="11"/>
          </p:nvPr>
        </p:nvSpPr>
        <p:spPr/>
        <p:txBody>
          <a:bodyPr/>
          <a:lstStyle/>
          <a:p>
            <a:endParaRPr lang="en-GB"/>
          </a:p>
        </p:txBody>
      </p:sp>
      <p:sp>
        <p:nvSpPr>
          <p:cNvPr id="6" name="Symbol zastępczy numeru slajdu 5"/>
          <p:cNvSpPr>
            <a:spLocks noGrp="1"/>
          </p:cNvSpPr>
          <p:nvPr>
            <p:ph type="sldNum" sz="quarter" idx="12"/>
          </p:nvPr>
        </p:nvSpPr>
        <p:spPr/>
        <p:txBody>
          <a:bodyPr/>
          <a:lstStyle/>
          <a:p>
            <a:fld id="{F8D78B31-EAFC-402A-907F-67DD45155820}" type="slidenum">
              <a:rPr lang="en-GB" smtClean="0"/>
              <a:t>‹#›</a:t>
            </a:fld>
            <a:endParaRPr lang="en-GB"/>
          </a:p>
        </p:txBody>
      </p:sp>
    </p:spTree>
    <p:extLst>
      <p:ext uri="{BB962C8B-B14F-4D97-AF65-F5344CB8AC3E}">
        <p14:creationId xmlns:p14="http://schemas.microsoft.com/office/powerpoint/2010/main" val="2692900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724900" y="365125"/>
            <a:ext cx="2628900" cy="5811838"/>
          </a:xfrm>
        </p:spPr>
        <p:txBody>
          <a:bodyPr vert="eaVert"/>
          <a:lstStyle/>
          <a:p>
            <a:r>
              <a:rPr lang="pl-PL" smtClean="0"/>
              <a:t>Kliknij, aby edytować styl</a:t>
            </a:r>
            <a:endParaRPr lang="en-GB"/>
          </a:p>
        </p:txBody>
      </p:sp>
      <p:sp>
        <p:nvSpPr>
          <p:cNvPr id="3" name="Symbol zastępczy tytułu pionowego 2"/>
          <p:cNvSpPr>
            <a:spLocks noGrp="1"/>
          </p:cNvSpPr>
          <p:nvPr>
            <p:ph type="body" orient="vert" idx="1"/>
          </p:nvPr>
        </p:nvSpPr>
        <p:spPr>
          <a:xfrm>
            <a:off x="838200" y="365125"/>
            <a:ext cx="7734300" cy="5811838"/>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GB"/>
          </a:p>
        </p:txBody>
      </p:sp>
      <p:sp>
        <p:nvSpPr>
          <p:cNvPr id="4" name="Symbol zastępczy daty 3"/>
          <p:cNvSpPr>
            <a:spLocks noGrp="1"/>
          </p:cNvSpPr>
          <p:nvPr>
            <p:ph type="dt" sz="half" idx="10"/>
          </p:nvPr>
        </p:nvSpPr>
        <p:spPr/>
        <p:txBody>
          <a:bodyPr/>
          <a:lstStyle/>
          <a:p>
            <a:fld id="{F92F0F2D-6BC9-4F53-81B3-C8781B876794}" type="datetimeFigureOut">
              <a:rPr lang="en-GB" smtClean="0"/>
              <a:t>27/10/2024</a:t>
            </a:fld>
            <a:endParaRPr lang="en-GB"/>
          </a:p>
        </p:txBody>
      </p:sp>
      <p:sp>
        <p:nvSpPr>
          <p:cNvPr id="5" name="Symbol zastępczy stopki 4"/>
          <p:cNvSpPr>
            <a:spLocks noGrp="1"/>
          </p:cNvSpPr>
          <p:nvPr>
            <p:ph type="ftr" sz="quarter" idx="11"/>
          </p:nvPr>
        </p:nvSpPr>
        <p:spPr/>
        <p:txBody>
          <a:bodyPr/>
          <a:lstStyle/>
          <a:p>
            <a:endParaRPr lang="en-GB"/>
          </a:p>
        </p:txBody>
      </p:sp>
      <p:sp>
        <p:nvSpPr>
          <p:cNvPr id="6" name="Symbol zastępczy numeru slajdu 5"/>
          <p:cNvSpPr>
            <a:spLocks noGrp="1"/>
          </p:cNvSpPr>
          <p:nvPr>
            <p:ph type="sldNum" sz="quarter" idx="12"/>
          </p:nvPr>
        </p:nvSpPr>
        <p:spPr/>
        <p:txBody>
          <a:bodyPr/>
          <a:lstStyle/>
          <a:p>
            <a:fld id="{F8D78B31-EAFC-402A-907F-67DD45155820}" type="slidenum">
              <a:rPr lang="en-GB" smtClean="0"/>
              <a:t>‹#›</a:t>
            </a:fld>
            <a:endParaRPr lang="en-GB"/>
          </a:p>
        </p:txBody>
      </p:sp>
    </p:spTree>
    <p:extLst>
      <p:ext uri="{BB962C8B-B14F-4D97-AF65-F5344CB8AC3E}">
        <p14:creationId xmlns:p14="http://schemas.microsoft.com/office/powerpoint/2010/main" val="30487482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smtClean="0"/>
              <a:t>Kliknij, aby edytować styl</a:t>
            </a:r>
            <a:endParaRPr lang="en-GB"/>
          </a:p>
        </p:txBody>
      </p:sp>
      <p:sp>
        <p:nvSpPr>
          <p:cNvPr id="3" name="Symbol zastępczy tekst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GB"/>
          </a:p>
        </p:txBody>
      </p:sp>
      <p:sp>
        <p:nvSpPr>
          <p:cNvPr id="4" name="Symbol zastępczy daty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2F0F2D-6BC9-4F53-81B3-C8781B876794}" type="datetimeFigureOut">
              <a:rPr lang="en-GB" smtClean="0"/>
              <a:t>27/10/2024</a:t>
            </a:fld>
            <a:endParaRPr lang="en-GB"/>
          </a:p>
        </p:txBody>
      </p:sp>
      <p:sp>
        <p:nvSpPr>
          <p:cNvPr id="5" name="Symbol zastępczy stop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ymbol zastępczy numeru slajd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D78B31-EAFC-402A-907F-67DD45155820}" type="slidenum">
              <a:rPr lang="en-GB" smtClean="0"/>
              <a:t>‹#›</a:t>
            </a:fld>
            <a:endParaRPr lang="en-GB"/>
          </a:p>
        </p:txBody>
      </p:sp>
    </p:spTree>
    <p:extLst>
      <p:ext uri="{BB962C8B-B14F-4D97-AF65-F5344CB8AC3E}">
        <p14:creationId xmlns:p14="http://schemas.microsoft.com/office/powerpoint/2010/main" val="30221618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ai4wrk.com/wp-content/uploads/2024/08/ai-kill-switch.jpg"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ai4wrk.com/wp-content/uploads/2024/08/ai-kill-switc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ole tekstowe 3"/>
          <p:cNvSpPr txBox="1"/>
          <p:nvPr/>
        </p:nvSpPr>
        <p:spPr>
          <a:xfrm>
            <a:off x="0" y="6688723"/>
            <a:ext cx="1970117" cy="246221"/>
          </a:xfrm>
          <a:prstGeom prst="rect">
            <a:avLst/>
          </a:prstGeom>
          <a:noFill/>
        </p:spPr>
        <p:txBody>
          <a:bodyPr wrap="square" rtlCol="0">
            <a:spAutoFit/>
          </a:bodyPr>
          <a:lstStyle/>
          <a:p>
            <a:r>
              <a:rPr lang="en-GB" sz="500" b="1" dirty="0" smtClean="0">
                <a:solidFill>
                  <a:schemeClr val="accent1">
                    <a:lumMod val="20000"/>
                    <a:lumOff val="80000"/>
                  </a:schemeClr>
                </a:solidFill>
                <a:hlinkClick r:id="rId3"/>
              </a:rPr>
              <a:t>https://ai4wrk.com/wp-content/uploads/2024/08/ai-kill-switch.jpg</a:t>
            </a:r>
            <a:endParaRPr lang="en-GB" sz="500" b="1" dirty="0">
              <a:solidFill>
                <a:schemeClr val="accent1">
                  <a:lumMod val="20000"/>
                  <a:lumOff val="80000"/>
                </a:schemeClr>
              </a:solidFill>
            </a:endParaRPr>
          </a:p>
        </p:txBody>
      </p:sp>
      <p:sp>
        <p:nvSpPr>
          <p:cNvPr id="6" name="Tytuł 1"/>
          <p:cNvSpPr txBox="1">
            <a:spLocks/>
          </p:cNvSpPr>
          <p:nvPr/>
        </p:nvSpPr>
        <p:spPr>
          <a:xfrm>
            <a:off x="6276108" y="897919"/>
            <a:ext cx="5563985" cy="238760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GB" sz="5000" b="1" dirty="0" smtClean="0">
                <a:solidFill>
                  <a:schemeClr val="bg1"/>
                </a:solidFill>
              </a:rPr>
              <a:t>Agentic System</a:t>
            </a:r>
          </a:p>
          <a:p>
            <a:pPr algn="r"/>
            <a:r>
              <a:rPr lang="en-GB" sz="5000" b="1" dirty="0" err="1" smtClean="0">
                <a:solidFill>
                  <a:schemeClr val="bg1"/>
                </a:solidFill>
              </a:rPr>
              <a:t>Uninterruptibility</a:t>
            </a:r>
            <a:endParaRPr lang="en-GB" sz="5000" b="1" dirty="0">
              <a:solidFill>
                <a:schemeClr val="bg1"/>
              </a:solidFill>
            </a:endParaRPr>
          </a:p>
          <a:p>
            <a:pPr algn="r"/>
            <a:r>
              <a:rPr lang="en-GB" sz="5000" b="1" dirty="0" smtClean="0">
                <a:solidFill>
                  <a:schemeClr val="bg1"/>
                </a:solidFill>
              </a:rPr>
              <a:t>Incentive Framework</a:t>
            </a:r>
            <a:endParaRPr lang="en-GB" sz="5000" b="1" dirty="0">
              <a:solidFill>
                <a:schemeClr val="bg1"/>
              </a:solidFill>
            </a:endParaRPr>
          </a:p>
        </p:txBody>
      </p:sp>
      <p:sp>
        <p:nvSpPr>
          <p:cNvPr id="7" name="Podtytuł 2"/>
          <p:cNvSpPr txBox="1">
            <a:spLocks/>
          </p:cNvSpPr>
          <p:nvPr/>
        </p:nvSpPr>
        <p:spPr>
          <a:xfrm>
            <a:off x="6500552" y="4725251"/>
            <a:ext cx="5539048" cy="16557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GB" sz="4000" b="1" dirty="0" err="1" smtClean="0">
                <a:solidFill>
                  <a:schemeClr val="bg1"/>
                </a:solidFill>
              </a:rPr>
              <a:t>Damin</a:t>
            </a:r>
            <a:r>
              <a:rPr lang="en-GB" sz="4000" b="1" dirty="0" smtClean="0">
                <a:solidFill>
                  <a:schemeClr val="bg1"/>
                </a:solidFill>
              </a:rPr>
              <a:t> Curtis</a:t>
            </a:r>
          </a:p>
          <a:p>
            <a:pPr marL="0" indent="0" algn="r">
              <a:buNone/>
            </a:pPr>
            <a:r>
              <a:rPr lang="en-GB" sz="4000" b="1" dirty="0" smtClean="0">
                <a:solidFill>
                  <a:schemeClr val="bg1"/>
                </a:solidFill>
              </a:rPr>
              <a:t>Norman Piotrowski</a:t>
            </a:r>
          </a:p>
          <a:p>
            <a:pPr marL="0" indent="0" algn="r">
              <a:buNone/>
            </a:pPr>
            <a:r>
              <a:rPr lang="en-GB" sz="4000" dirty="0" smtClean="0">
                <a:solidFill>
                  <a:schemeClr val="bg1"/>
                </a:solidFill>
              </a:rPr>
              <a:t>CEEALAR, Blackpool, UK</a:t>
            </a:r>
            <a:endParaRPr lang="en-GB" sz="4000" dirty="0">
              <a:solidFill>
                <a:schemeClr val="bg1"/>
              </a:solidFill>
            </a:endParaRPr>
          </a:p>
        </p:txBody>
      </p:sp>
    </p:spTree>
    <p:extLst>
      <p:ext uri="{BB962C8B-B14F-4D97-AF65-F5344CB8AC3E}">
        <p14:creationId xmlns:p14="http://schemas.microsoft.com/office/powerpoint/2010/main" val="1992263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2085109" y="1966941"/>
            <a:ext cx="8546869" cy="2970819"/>
          </a:xfrm>
        </p:spPr>
        <p:txBody>
          <a:bodyPr>
            <a:normAutofit/>
          </a:bodyPr>
          <a:lstStyle/>
          <a:p>
            <a:pPr marL="0" indent="0">
              <a:buNone/>
            </a:pPr>
            <a:r>
              <a:rPr lang="en-GB" dirty="0" smtClean="0"/>
              <a:t>This proposal addresses the development of agentic AI systems in the context of national security. While potentially beneficial, they pose significant risks if not aligned with human values. We argue that the increasing autonomy of AI necessitates robust analyses of </a:t>
            </a:r>
            <a:r>
              <a:rPr lang="en-GB" dirty="0" err="1" smtClean="0"/>
              <a:t>interruptibility</a:t>
            </a:r>
            <a:r>
              <a:rPr lang="en-GB" dirty="0" smtClean="0"/>
              <a:t> mechanisms, and whether there are scenarios where it is safer to omit them.</a:t>
            </a:r>
            <a:endParaRPr lang="en-GB" dirty="0"/>
          </a:p>
        </p:txBody>
      </p:sp>
    </p:spTree>
    <p:extLst>
      <p:ext uri="{BB962C8B-B14F-4D97-AF65-F5344CB8AC3E}">
        <p14:creationId xmlns:p14="http://schemas.microsoft.com/office/powerpoint/2010/main" val="24514299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1544781" y="1451552"/>
            <a:ext cx="8962505" cy="4351338"/>
          </a:xfrm>
        </p:spPr>
        <p:txBody>
          <a:bodyPr/>
          <a:lstStyle/>
          <a:p>
            <a:pPr marL="0" indent="0">
              <a:buNone/>
            </a:pPr>
            <a:r>
              <a:rPr lang="en-GB" dirty="0" smtClean="0"/>
              <a:t>Key incentives for creating uninterruptible systems include perceived benefits from uninterrupted operations, low perceived risks to the controller, and fears of adversarial exploitation of shutdown options. </a:t>
            </a:r>
            <a:r>
              <a:rPr lang="en-GB" dirty="0" smtClean="0"/>
              <a:t>Our </a:t>
            </a:r>
            <a:r>
              <a:rPr lang="en-GB" dirty="0" smtClean="0"/>
              <a:t>proposal draws parallels to established systems like constitutions and mutual assured destruction strategies that maintain stability against changing values. In some instances this may be desirable, while in others it poses even greater risks than otherwise accepted.</a:t>
            </a:r>
          </a:p>
        </p:txBody>
      </p:sp>
    </p:spTree>
    <p:extLst>
      <p:ext uri="{BB962C8B-B14F-4D97-AF65-F5344CB8AC3E}">
        <p14:creationId xmlns:p14="http://schemas.microsoft.com/office/powerpoint/2010/main" val="2176353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pPr marL="0" indent="0">
              <a:buNone/>
            </a:pPr>
            <a:r>
              <a:rPr lang="en-GB" dirty="0" smtClean="0"/>
              <a:t>To mitigate those risks, our proposal recommends implementing comprehensive monitoring to detect misalignment, establishing tiered access to interruption controls, and supporting research on managing adversarial AI threats. Overall, a proactive and multi-layered policy approach is essential to balance the transformative potential of agentic AI with necessary safety measures.</a:t>
            </a:r>
          </a:p>
        </p:txBody>
      </p:sp>
    </p:spTree>
    <p:extLst>
      <p:ext uri="{BB962C8B-B14F-4D97-AF65-F5344CB8AC3E}">
        <p14:creationId xmlns:p14="http://schemas.microsoft.com/office/powerpoint/2010/main" val="3109139704"/>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TotalTime>
  <Words>200</Words>
  <Application>Microsoft Office PowerPoint</Application>
  <PresentationFormat>Panoramiczny</PresentationFormat>
  <Paragraphs>10</Paragraphs>
  <Slides>4</Slides>
  <Notes>0</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4</vt:i4>
      </vt:variant>
    </vt:vector>
  </HeadingPairs>
  <TitlesOfParts>
    <vt:vector size="8" baseType="lpstr">
      <vt:lpstr>Arial</vt:lpstr>
      <vt:lpstr>Calibri</vt:lpstr>
      <vt:lpstr>Calibri Light</vt:lpstr>
      <vt:lpstr>Motyw pakietu Office</vt:lpstr>
      <vt:lpstr>Prezentacja programu PowerPoint</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Agentic System Uninterruptability Incentive Framework</dc:title>
  <dc:creator>Piotrowski, Norman</dc:creator>
  <cp:lastModifiedBy>Piotrowski, Norman</cp:lastModifiedBy>
  <cp:revision>3</cp:revision>
  <dcterms:created xsi:type="dcterms:W3CDTF">2024-10-27T16:04:46Z</dcterms:created>
  <dcterms:modified xsi:type="dcterms:W3CDTF">2024-10-27T16:36:46Z</dcterms:modified>
</cp:coreProperties>
</file>